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266" r:id="rId30"/>
    <p:sldId id="27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2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2890" autoAdjust="0"/>
  </p:normalViewPr>
  <p:slideViewPr>
    <p:cSldViewPr snapToGrid="0">
      <p:cViewPr varScale="1">
        <p:scale>
          <a:sx n="85" d="100"/>
          <a:sy n="85" d="100"/>
        </p:scale>
        <p:origin x="-726" y="66"/>
      </p:cViewPr>
      <p:guideLst>
        <p:guide orient="horz" pos="2160"/>
        <p:guide orient="horz" pos="2273"/>
        <p:guide pos="3840"/>
      </p:guideLst>
    </p:cSldViewPr>
  </p:slideViewPr>
  <p:outlineViewPr>
    <p:cViewPr>
      <p:scale>
        <a:sx n="33" d="100"/>
        <a:sy n="33" d="100"/>
      </p:scale>
      <p:origin x="0" y="57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1B764A-0978-4EBE-B98C-954D1C98476B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ECCFF73-9672-4CD7-BD93-1947FDBF7F72}">
      <dgm:prSet phldrT="[Текст]"/>
      <dgm:spPr/>
      <dgm:t>
        <a:bodyPr/>
        <a:lstStyle/>
        <a:p>
          <a:r>
            <a:rPr lang="kk-KZ" dirty="0" smtClean="0">
              <a:effectLst/>
              <a:latin typeface="Times New Roman" pitchFamily="18" charset="0"/>
              <a:cs typeface="Times New Roman" pitchFamily="18" charset="0"/>
            </a:rPr>
            <a:t>Толық атауы</a:t>
          </a:r>
          <a:endParaRPr lang="ru-RU" dirty="0"/>
        </a:p>
      </dgm:t>
    </dgm:pt>
    <dgm:pt modelId="{772E6674-D363-4308-B90C-63F2EF08F9C2}" type="parTrans" cxnId="{38B427CB-AC07-43E9-9F77-EA98043812D4}">
      <dgm:prSet/>
      <dgm:spPr/>
      <dgm:t>
        <a:bodyPr/>
        <a:lstStyle/>
        <a:p>
          <a:endParaRPr lang="ru-RU"/>
        </a:p>
      </dgm:t>
    </dgm:pt>
    <dgm:pt modelId="{1B552E1B-4C9C-4338-B1C6-C83DA3CCEC00}" type="sibTrans" cxnId="{38B427CB-AC07-43E9-9F77-EA98043812D4}">
      <dgm:prSet/>
      <dgm:spPr/>
      <dgm:t>
        <a:bodyPr/>
        <a:lstStyle/>
        <a:p>
          <a:endParaRPr lang="ru-RU"/>
        </a:p>
      </dgm:t>
    </dgm:pt>
    <dgm:pt modelId="{604D16C8-68B7-40C9-BC1B-DACABF428B04}">
      <dgm:prSet phldrT="[Текст]"/>
      <dgm:spPr/>
      <dgm:t>
        <a:bodyPr/>
        <a:lstStyle/>
        <a:p>
          <a:r>
            <a:rPr lang="kk-KZ" dirty="0" smtClean="0">
              <a:effectLst/>
              <a:latin typeface="Times New Roman" pitchFamily="18" charset="0"/>
              <a:cs typeface="Times New Roman" pitchFamily="18" charset="0"/>
            </a:rPr>
            <a:t>«СОЛТҮСТІК ҚАЗАҚСТАН ОБЛЫСЫ ӘКІМДІГІНІҢ БІЛІМ БАСҚАРМАСЫ» КОММУНАЛДЫҚ МЕМЛЕКЕТТІК МЕКЕМЕСІНІҢ «ШАЛ АҚЫН АУДАНЫНЫҢ БІЛІМ БӨЛІМІ» КОММУНАЛДЫҚ МЕМЛЕКЕТТІК МЕКЕМЕСІ «АҚСУНЕГІЗГІ МЕКТЕБІ» КОММУНАЛДЫҚ МЕМЛЕКЕТТІК МЕКЕМЕСІ</a:t>
          </a:r>
          <a:endParaRPr lang="ru-RU" dirty="0"/>
        </a:p>
      </dgm:t>
    </dgm:pt>
    <dgm:pt modelId="{38922499-AC84-409A-BB4B-5DE0A2C1BC72}" type="parTrans" cxnId="{0C106F37-D254-4B70-BDC4-2997C802F04F}">
      <dgm:prSet/>
      <dgm:spPr/>
      <dgm:t>
        <a:bodyPr/>
        <a:lstStyle/>
        <a:p>
          <a:endParaRPr lang="ru-RU"/>
        </a:p>
      </dgm:t>
    </dgm:pt>
    <dgm:pt modelId="{83C1746F-BA10-4F89-BEDE-1D714F088F4D}" type="sibTrans" cxnId="{0C106F37-D254-4B70-BDC4-2997C802F04F}">
      <dgm:prSet/>
      <dgm:spPr/>
      <dgm:t>
        <a:bodyPr/>
        <a:lstStyle/>
        <a:p>
          <a:endParaRPr lang="ru-RU"/>
        </a:p>
      </dgm:t>
    </dgm:pt>
    <dgm:pt modelId="{F7D2951A-9CF7-4AC5-92BB-FE6B4FE4DEF6}">
      <dgm:prSet phldrT="[Текст]"/>
      <dgm:spPr/>
      <dgm:t>
        <a:bodyPr/>
        <a:lstStyle/>
        <a:p>
          <a:r>
            <a:rPr lang="kk-KZ" dirty="0" smtClean="0">
              <a:effectLst/>
              <a:latin typeface="Times New Roman" pitchFamily="18" charset="0"/>
              <a:cs typeface="Times New Roman" pitchFamily="18" charset="0"/>
            </a:rPr>
            <a:t>Заңды мекен-жайы:</a:t>
          </a:r>
          <a:endParaRPr lang="ru-RU" dirty="0"/>
        </a:p>
      </dgm:t>
    </dgm:pt>
    <dgm:pt modelId="{877F1B07-6B32-438F-B5B0-DE5E0AEC84E1}" type="parTrans" cxnId="{896812E0-3C00-4D35-AF5B-E51F74AB5029}">
      <dgm:prSet/>
      <dgm:spPr/>
      <dgm:t>
        <a:bodyPr/>
        <a:lstStyle/>
        <a:p>
          <a:endParaRPr lang="ru-RU"/>
        </a:p>
      </dgm:t>
    </dgm:pt>
    <dgm:pt modelId="{0A6F1346-9407-41AA-8123-7690BCE8231B}" type="sibTrans" cxnId="{896812E0-3C00-4D35-AF5B-E51F74AB5029}">
      <dgm:prSet/>
      <dgm:spPr/>
      <dgm:t>
        <a:bodyPr/>
        <a:lstStyle/>
        <a:p>
          <a:endParaRPr lang="ru-RU"/>
        </a:p>
      </dgm:t>
    </dgm:pt>
    <dgm:pt modelId="{769B1A7A-71F4-423F-A04C-C2F01ED6B129}">
      <dgm:prSet phldrT="[Текст]" custT="1"/>
      <dgm:spPr/>
      <dgm:t>
        <a:bodyPr/>
        <a:lstStyle/>
        <a:p>
          <a:r>
            <a:rPr lang="kk-KZ" sz="1800" dirty="0" smtClean="0">
              <a:effectLst/>
              <a:latin typeface="Times New Roman" pitchFamily="18" charset="0"/>
              <a:cs typeface="Times New Roman" pitchFamily="18" charset="0"/>
            </a:rPr>
            <a:t>СҚО, Шал ақын ауданы, Ақсу ауылы </a:t>
          </a:r>
          <a:endParaRPr lang="ru-RU" sz="1800" dirty="0"/>
        </a:p>
      </dgm:t>
    </dgm:pt>
    <dgm:pt modelId="{D633076D-4775-4297-A870-2EB87A242761}" type="parTrans" cxnId="{CE11DD32-5371-4252-8579-4DB716BDF4CC}">
      <dgm:prSet/>
      <dgm:spPr/>
      <dgm:t>
        <a:bodyPr/>
        <a:lstStyle/>
        <a:p>
          <a:endParaRPr lang="ru-RU"/>
        </a:p>
      </dgm:t>
    </dgm:pt>
    <dgm:pt modelId="{5B156318-6F75-4708-A1FD-BE217F161DF2}" type="sibTrans" cxnId="{CE11DD32-5371-4252-8579-4DB716BDF4CC}">
      <dgm:prSet/>
      <dgm:spPr/>
      <dgm:t>
        <a:bodyPr/>
        <a:lstStyle/>
        <a:p>
          <a:endParaRPr lang="ru-RU"/>
        </a:p>
      </dgm:t>
    </dgm:pt>
    <dgm:pt modelId="{56348EFE-682D-45E3-BB08-AF2A235D1ABB}">
      <dgm:prSet phldrT="[Текст]"/>
      <dgm:spPr/>
      <dgm:t>
        <a:bodyPr/>
        <a:lstStyle/>
        <a:p>
          <a:r>
            <a:rPr lang="kk-KZ" dirty="0" smtClean="0">
              <a:effectLst/>
              <a:latin typeface="Times New Roman" pitchFamily="18" charset="0"/>
              <a:cs typeface="Times New Roman" pitchFamily="18" charset="0"/>
            </a:rPr>
            <a:t>Телефон:</a:t>
          </a:r>
          <a:endParaRPr lang="ru-RU" dirty="0"/>
        </a:p>
      </dgm:t>
    </dgm:pt>
    <dgm:pt modelId="{B0F73CE4-58DA-4B9B-A2CE-27DD97F03425}" type="parTrans" cxnId="{D099A023-AC38-4514-A54B-2770408B3D17}">
      <dgm:prSet/>
      <dgm:spPr/>
      <dgm:t>
        <a:bodyPr/>
        <a:lstStyle/>
        <a:p>
          <a:endParaRPr lang="ru-RU"/>
        </a:p>
      </dgm:t>
    </dgm:pt>
    <dgm:pt modelId="{624640BE-888D-4EDB-BE64-B84081440CDB}" type="sibTrans" cxnId="{D099A023-AC38-4514-A54B-2770408B3D17}">
      <dgm:prSet/>
      <dgm:spPr/>
      <dgm:t>
        <a:bodyPr/>
        <a:lstStyle/>
        <a:p>
          <a:endParaRPr lang="ru-RU"/>
        </a:p>
      </dgm:t>
    </dgm:pt>
    <dgm:pt modelId="{C0E49BD3-5C11-473C-A931-9D069883C83B}">
      <dgm:prSet phldrT="[Текст]" custT="1"/>
      <dgm:spPr/>
      <dgm:t>
        <a:bodyPr/>
        <a:lstStyle/>
        <a:p>
          <a:r>
            <a:rPr lang="kk-KZ" sz="1800" dirty="0" smtClean="0">
              <a:effectLst/>
              <a:latin typeface="Times New Roman" pitchFamily="18" charset="0"/>
              <a:cs typeface="Times New Roman" pitchFamily="18" charset="0"/>
            </a:rPr>
            <a:t>8–715–34–5–16-75</a:t>
          </a:r>
          <a:endParaRPr lang="ru-RU" sz="1800" dirty="0"/>
        </a:p>
      </dgm:t>
    </dgm:pt>
    <dgm:pt modelId="{EF30AEBD-72D5-4E8E-B67E-B70C68627682}" type="parTrans" cxnId="{B2619509-57E1-4834-B9A1-DC241E9503FE}">
      <dgm:prSet/>
      <dgm:spPr/>
      <dgm:t>
        <a:bodyPr/>
        <a:lstStyle/>
        <a:p>
          <a:endParaRPr lang="ru-RU"/>
        </a:p>
      </dgm:t>
    </dgm:pt>
    <dgm:pt modelId="{CE1A717F-106F-4874-816E-5CDF37D9D164}" type="sibTrans" cxnId="{B2619509-57E1-4834-B9A1-DC241E9503FE}">
      <dgm:prSet/>
      <dgm:spPr/>
      <dgm:t>
        <a:bodyPr/>
        <a:lstStyle/>
        <a:p>
          <a:endParaRPr lang="ru-RU"/>
        </a:p>
      </dgm:t>
    </dgm:pt>
    <dgm:pt modelId="{D9A53F8F-B6C5-4643-95E5-E57ACD0CB442}">
      <dgm:prSet/>
      <dgm:spPr/>
      <dgm:t>
        <a:bodyPr/>
        <a:lstStyle/>
        <a:p>
          <a:r>
            <a:rPr lang="kk-KZ" smtClean="0">
              <a:effectLst/>
              <a:latin typeface="Times New Roman" pitchFamily="18" charset="0"/>
              <a:cs typeface="Times New Roman" pitchFamily="18" charset="0"/>
            </a:rPr>
            <a:t>Мекеме түрі:</a:t>
          </a:r>
          <a:endParaRPr lang="en-US" b="1" dirty="0">
            <a:effectLst/>
            <a:latin typeface="Times New Roman" pitchFamily="18" charset="0"/>
            <a:ea typeface="Times New Roman" panose="02020603050405020304" pitchFamily="18" charset="0"/>
            <a:cs typeface="Times New Roman" pitchFamily="18" charset="0"/>
          </a:endParaRPr>
        </a:p>
      </dgm:t>
    </dgm:pt>
    <dgm:pt modelId="{068D84E0-747B-4770-88E8-DB6528A00921}" type="parTrans" cxnId="{6548F2A7-CE85-4B7A-9078-73D3394BB982}">
      <dgm:prSet/>
      <dgm:spPr/>
      <dgm:t>
        <a:bodyPr/>
        <a:lstStyle/>
        <a:p>
          <a:endParaRPr lang="ru-RU"/>
        </a:p>
      </dgm:t>
    </dgm:pt>
    <dgm:pt modelId="{7A475D86-B9A4-45BD-ABA9-AA7E8A8A7740}" type="sibTrans" cxnId="{6548F2A7-CE85-4B7A-9078-73D3394BB982}">
      <dgm:prSet/>
      <dgm:spPr/>
      <dgm:t>
        <a:bodyPr/>
        <a:lstStyle/>
        <a:p>
          <a:endParaRPr lang="ru-RU"/>
        </a:p>
      </dgm:t>
    </dgm:pt>
    <dgm:pt modelId="{9C67CBB0-C233-499C-B356-D41A1FEB7006}">
      <dgm:prSet custT="1"/>
      <dgm:spPr/>
      <dgm:t>
        <a:bodyPr/>
        <a:lstStyle/>
        <a:p>
          <a:r>
            <a:rPr lang="kk-KZ" sz="1800" dirty="0" smtClean="0">
              <a:effectLst/>
              <a:latin typeface="Times New Roman" pitchFamily="18" charset="0"/>
              <a:cs typeface="Times New Roman" pitchFamily="18" charset="0"/>
            </a:rPr>
            <a:t>Шағын жинақталған мектеп</a:t>
          </a:r>
          <a:endParaRPr lang="ru-RU" sz="1800" dirty="0"/>
        </a:p>
      </dgm:t>
    </dgm:pt>
    <dgm:pt modelId="{CFCE8115-260E-4789-8841-E19C7FAF47CA}" type="parTrans" cxnId="{3ADB1938-FD91-4D5B-9B22-26DDF7195B8A}">
      <dgm:prSet/>
      <dgm:spPr/>
      <dgm:t>
        <a:bodyPr/>
        <a:lstStyle/>
        <a:p>
          <a:endParaRPr lang="ru-RU"/>
        </a:p>
      </dgm:t>
    </dgm:pt>
    <dgm:pt modelId="{8A49C910-5A17-4211-9D05-457AEAA4D578}" type="sibTrans" cxnId="{3ADB1938-FD91-4D5B-9B22-26DDF7195B8A}">
      <dgm:prSet/>
      <dgm:spPr/>
      <dgm:t>
        <a:bodyPr/>
        <a:lstStyle/>
        <a:p>
          <a:endParaRPr lang="ru-RU"/>
        </a:p>
      </dgm:t>
    </dgm:pt>
    <dgm:pt modelId="{7815F0F6-3F76-4658-8A2A-FDA1C1C401C4}">
      <dgm:prSet/>
      <dgm:spPr/>
      <dgm:t>
        <a:bodyPr/>
        <a:lstStyle/>
        <a:p>
          <a:r>
            <a:rPr lang="kk-KZ" smtClean="0">
              <a:effectLst/>
              <a:latin typeface="Times New Roman" pitchFamily="18" charset="0"/>
              <a:cs typeface="Times New Roman" pitchFamily="18" charset="0"/>
            </a:rPr>
            <a:t>Оқыту тілі:</a:t>
          </a:r>
          <a:endParaRPr lang="en-US" b="1" dirty="0">
            <a:effectLst/>
            <a:latin typeface="Times New Roman" pitchFamily="18" charset="0"/>
            <a:ea typeface="Times New Roman" panose="02020603050405020304" pitchFamily="18" charset="0"/>
            <a:cs typeface="Times New Roman" pitchFamily="18" charset="0"/>
          </a:endParaRPr>
        </a:p>
      </dgm:t>
    </dgm:pt>
    <dgm:pt modelId="{A0DD1CA3-39DC-44C3-B317-46EBA3539A1D}" type="parTrans" cxnId="{5A7816CD-F7A1-4CAE-86A5-B4278F3E76EB}">
      <dgm:prSet/>
      <dgm:spPr/>
      <dgm:t>
        <a:bodyPr/>
        <a:lstStyle/>
        <a:p>
          <a:endParaRPr lang="ru-RU"/>
        </a:p>
      </dgm:t>
    </dgm:pt>
    <dgm:pt modelId="{12F34CD5-D7A0-4766-BEC6-CFEA49614863}" type="sibTrans" cxnId="{5A7816CD-F7A1-4CAE-86A5-B4278F3E76EB}">
      <dgm:prSet/>
      <dgm:spPr/>
      <dgm:t>
        <a:bodyPr/>
        <a:lstStyle/>
        <a:p>
          <a:endParaRPr lang="ru-RU"/>
        </a:p>
      </dgm:t>
    </dgm:pt>
    <dgm:pt modelId="{41AF0FE5-24CB-44E6-9FDD-E10D7C474847}">
      <dgm:prSet custT="1"/>
      <dgm:spPr/>
      <dgm:t>
        <a:bodyPr/>
        <a:lstStyle/>
        <a:p>
          <a:r>
            <a:rPr lang="kk-KZ" sz="1800" dirty="0" smtClean="0">
              <a:effectLst/>
              <a:latin typeface="Times New Roman" pitchFamily="18" charset="0"/>
              <a:cs typeface="Times New Roman" pitchFamily="18" charset="0"/>
            </a:rPr>
            <a:t>Қазақша</a:t>
          </a:r>
          <a:endParaRPr lang="ru-RU" sz="1800" dirty="0"/>
        </a:p>
      </dgm:t>
    </dgm:pt>
    <dgm:pt modelId="{0051A1C8-EC65-4B1E-9179-EE81694BB680}" type="parTrans" cxnId="{2192F81E-58B3-488F-9EAF-532C42A40B48}">
      <dgm:prSet/>
      <dgm:spPr/>
      <dgm:t>
        <a:bodyPr/>
        <a:lstStyle/>
        <a:p>
          <a:endParaRPr lang="ru-RU"/>
        </a:p>
      </dgm:t>
    </dgm:pt>
    <dgm:pt modelId="{DA2C9B95-61FD-499B-A455-6BE72DD721E7}" type="sibTrans" cxnId="{2192F81E-58B3-488F-9EAF-532C42A40B48}">
      <dgm:prSet/>
      <dgm:spPr/>
      <dgm:t>
        <a:bodyPr/>
        <a:lstStyle/>
        <a:p>
          <a:endParaRPr lang="ru-RU"/>
        </a:p>
      </dgm:t>
    </dgm:pt>
    <dgm:pt modelId="{45574BDA-62FC-45A9-ABAF-5BE9A79FB1E1}">
      <dgm:prSet/>
      <dgm:spPr/>
      <dgm:t>
        <a:bodyPr/>
        <a:lstStyle/>
        <a:p>
          <a:r>
            <a:rPr lang="kk-KZ" smtClean="0">
              <a:effectLst/>
              <a:latin typeface="Times New Roman" pitchFamily="18" charset="0"/>
              <a:cs typeface="Times New Roman" pitchFamily="18" charset="0"/>
            </a:rPr>
            <a:t>Құрылған жылы:</a:t>
          </a:r>
          <a:endParaRPr lang="en-US" b="1" dirty="0">
            <a:effectLst/>
            <a:latin typeface="Times New Roman" pitchFamily="18" charset="0"/>
            <a:ea typeface="Times New Roman" panose="02020603050405020304" pitchFamily="18" charset="0"/>
            <a:cs typeface="Times New Roman" pitchFamily="18" charset="0"/>
          </a:endParaRPr>
        </a:p>
      </dgm:t>
    </dgm:pt>
    <dgm:pt modelId="{9089714B-79D9-4365-BC1F-F0C8C56CE1B8}" type="parTrans" cxnId="{EDF0A60D-6CFF-4D90-9FF3-351F33E06A9C}">
      <dgm:prSet/>
      <dgm:spPr/>
      <dgm:t>
        <a:bodyPr/>
        <a:lstStyle/>
        <a:p>
          <a:endParaRPr lang="ru-RU"/>
        </a:p>
      </dgm:t>
    </dgm:pt>
    <dgm:pt modelId="{1AD52B2D-CC99-4A22-8654-B6D61E342181}" type="sibTrans" cxnId="{EDF0A60D-6CFF-4D90-9FF3-351F33E06A9C}">
      <dgm:prSet/>
      <dgm:spPr/>
      <dgm:t>
        <a:bodyPr/>
        <a:lstStyle/>
        <a:p>
          <a:endParaRPr lang="ru-RU"/>
        </a:p>
      </dgm:t>
    </dgm:pt>
    <dgm:pt modelId="{E82C2811-3255-418A-A150-F43503B6E45C}">
      <dgm:prSet custT="1"/>
      <dgm:spPr/>
      <dgm:t>
        <a:bodyPr/>
        <a:lstStyle/>
        <a:p>
          <a:r>
            <a:rPr lang="kk-KZ" sz="1800" dirty="0" smtClean="0">
              <a:effectLst/>
              <a:latin typeface="Times New Roman" pitchFamily="18" charset="0"/>
              <a:cs typeface="Times New Roman" pitchFamily="18" charset="0"/>
            </a:rPr>
            <a:t>1972</a:t>
          </a:r>
          <a:endParaRPr lang="ru-RU" sz="1800" dirty="0"/>
        </a:p>
      </dgm:t>
    </dgm:pt>
    <dgm:pt modelId="{646FA8E9-0CB8-4C29-9CED-1448B8B98B8D}" type="parTrans" cxnId="{4E361FB7-99E6-4529-93F6-C845D43F896E}">
      <dgm:prSet/>
      <dgm:spPr/>
      <dgm:t>
        <a:bodyPr/>
        <a:lstStyle/>
        <a:p>
          <a:endParaRPr lang="ru-RU"/>
        </a:p>
      </dgm:t>
    </dgm:pt>
    <dgm:pt modelId="{46EA3A96-266F-4DDA-B2FE-DFEE8D4EBF8B}" type="sibTrans" cxnId="{4E361FB7-99E6-4529-93F6-C845D43F896E}">
      <dgm:prSet/>
      <dgm:spPr/>
      <dgm:t>
        <a:bodyPr/>
        <a:lstStyle/>
        <a:p>
          <a:endParaRPr lang="ru-RU"/>
        </a:p>
      </dgm:t>
    </dgm:pt>
    <dgm:pt modelId="{E7C6F05D-20F5-40E3-A546-C8510D7B7FE7}" type="pres">
      <dgm:prSet presAssocID="{651B764A-0978-4EBE-B98C-954D1C9847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49D8BE-BA4C-48D5-99AC-D25E41139D49}" type="pres">
      <dgm:prSet presAssocID="{3ECCFF73-9672-4CD7-BD93-1947FDBF7F72}" presName="linNode" presStyleCnt="0"/>
      <dgm:spPr/>
    </dgm:pt>
    <dgm:pt modelId="{FCDF36B3-FDF4-47D5-96E3-4C0D4AE371B5}" type="pres">
      <dgm:prSet presAssocID="{3ECCFF73-9672-4CD7-BD93-1947FDBF7F72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0903F-D73D-49C3-9F8C-525BD02775EA}" type="pres">
      <dgm:prSet presAssocID="{3ECCFF73-9672-4CD7-BD93-1947FDBF7F72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CFA7E8-5806-4F5E-923F-B61AD8786473}" type="pres">
      <dgm:prSet presAssocID="{1B552E1B-4C9C-4338-B1C6-C83DA3CCEC00}" presName="sp" presStyleCnt="0"/>
      <dgm:spPr/>
    </dgm:pt>
    <dgm:pt modelId="{12543481-EF2E-40A0-8A9D-21322DA9EADF}" type="pres">
      <dgm:prSet presAssocID="{F7D2951A-9CF7-4AC5-92BB-FE6B4FE4DEF6}" presName="linNode" presStyleCnt="0"/>
      <dgm:spPr/>
    </dgm:pt>
    <dgm:pt modelId="{759B063E-6D2C-4969-A4B6-D83E9D241324}" type="pres">
      <dgm:prSet presAssocID="{F7D2951A-9CF7-4AC5-92BB-FE6B4FE4DEF6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B837E-05CF-45F3-BE3F-81572438C55F}" type="pres">
      <dgm:prSet presAssocID="{F7D2951A-9CF7-4AC5-92BB-FE6B4FE4DEF6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317050-B8B3-4680-B482-9312D71DE368}" type="pres">
      <dgm:prSet presAssocID="{0A6F1346-9407-41AA-8123-7690BCE8231B}" presName="sp" presStyleCnt="0"/>
      <dgm:spPr/>
    </dgm:pt>
    <dgm:pt modelId="{F6AC3397-30D4-44F4-AF3D-C56F7C471850}" type="pres">
      <dgm:prSet presAssocID="{56348EFE-682D-45E3-BB08-AF2A235D1ABB}" presName="linNode" presStyleCnt="0"/>
      <dgm:spPr/>
    </dgm:pt>
    <dgm:pt modelId="{A5AB444E-02EC-4A33-A879-2571E7A03B4F}" type="pres">
      <dgm:prSet presAssocID="{56348EFE-682D-45E3-BB08-AF2A235D1ABB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82D92B-775C-46E6-B15E-ABFA21B2CD27}" type="pres">
      <dgm:prSet presAssocID="{56348EFE-682D-45E3-BB08-AF2A235D1ABB}" presName="descendantText" presStyleLbl="alignAccFollowNode1" presStyleIdx="2" presStyleCnt="6" custLinFactNeighborY="1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18019-595A-43A2-B79B-FFDAED0974D4}" type="pres">
      <dgm:prSet presAssocID="{624640BE-888D-4EDB-BE64-B84081440CDB}" presName="sp" presStyleCnt="0"/>
      <dgm:spPr/>
    </dgm:pt>
    <dgm:pt modelId="{94CFDDBB-D10C-4CE6-A5B5-9F57A4B53724}" type="pres">
      <dgm:prSet presAssocID="{D9A53F8F-B6C5-4643-95E5-E57ACD0CB442}" presName="linNode" presStyleCnt="0"/>
      <dgm:spPr/>
    </dgm:pt>
    <dgm:pt modelId="{1EF2A115-62CF-4D77-A15C-04D5833D8C33}" type="pres">
      <dgm:prSet presAssocID="{D9A53F8F-B6C5-4643-95E5-E57ACD0CB442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2E13B-AA0D-4F1A-884D-75099298F9E1}" type="pres">
      <dgm:prSet presAssocID="{D9A53F8F-B6C5-4643-95E5-E57ACD0CB442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DD720C-D920-4B97-9C4E-6DED077AD71C}" type="pres">
      <dgm:prSet presAssocID="{7A475D86-B9A4-45BD-ABA9-AA7E8A8A7740}" presName="sp" presStyleCnt="0"/>
      <dgm:spPr/>
    </dgm:pt>
    <dgm:pt modelId="{5029D80A-85D3-48D4-831E-5AB15ED8442E}" type="pres">
      <dgm:prSet presAssocID="{7815F0F6-3F76-4658-8A2A-FDA1C1C401C4}" presName="linNode" presStyleCnt="0"/>
      <dgm:spPr/>
    </dgm:pt>
    <dgm:pt modelId="{CF6C2EFB-3BA2-40D4-9FDF-79F3A3381001}" type="pres">
      <dgm:prSet presAssocID="{7815F0F6-3F76-4658-8A2A-FDA1C1C401C4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2F73DC-73CF-4C84-9754-3FED3B2DF9BA}" type="pres">
      <dgm:prSet presAssocID="{7815F0F6-3F76-4658-8A2A-FDA1C1C401C4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F614F-B7EC-4409-B2B4-8BD7973EC820}" type="pres">
      <dgm:prSet presAssocID="{12F34CD5-D7A0-4766-BEC6-CFEA49614863}" presName="sp" presStyleCnt="0"/>
      <dgm:spPr/>
    </dgm:pt>
    <dgm:pt modelId="{CB2DED87-C651-45E8-9309-E1B3AB92C780}" type="pres">
      <dgm:prSet presAssocID="{45574BDA-62FC-45A9-ABAF-5BE9A79FB1E1}" presName="linNode" presStyleCnt="0"/>
      <dgm:spPr/>
    </dgm:pt>
    <dgm:pt modelId="{762CE505-CB3A-47F8-B6C2-A6C2AE687517}" type="pres">
      <dgm:prSet presAssocID="{45574BDA-62FC-45A9-ABAF-5BE9A79FB1E1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7993CF-F381-42A8-B86A-99097DD7BF70}" type="pres">
      <dgm:prSet presAssocID="{45574BDA-62FC-45A9-ABAF-5BE9A79FB1E1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106F37-D254-4B70-BDC4-2997C802F04F}" srcId="{3ECCFF73-9672-4CD7-BD93-1947FDBF7F72}" destId="{604D16C8-68B7-40C9-BC1B-DACABF428B04}" srcOrd="0" destOrd="0" parTransId="{38922499-AC84-409A-BB4B-5DE0A2C1BC72}" sibTransId="{83C1746F-BA10-4F89-BEDE-1D714F088F4D}"/>
    <dgm:cxn modelId="{EDF0A60D-6CFF-4D90-9FF3-351F33E06A9C}" srcId="{651B764A-0978-4EBE-B98C-954D1C98476B}" destId="{45574BDA-62FC-45A9-ABAF-5BE9A79FB1E1}" srcOrd="5" destOrd="0" parTransId="{9089714B-79D9-4365-BC1F-F0C8C56CE1B8}" sibTransId="{1AD52B2D-CC99-4A22-8654-B6D61E342181}"/>
    <dgm:cxn modelId="{CE11DD32-5371-4252-8579-4DB716BDF4CC}" srcId="{F7D2951A-9CF7-4AC5-92BB-FE6B4FE4DEF6}" destId="{769B1A7A-71F4-423F-A04C-C2F01ED6B129}" srcOrd="0" destOrd="0" parTransId="{D633076D-4775-4297-A870-2EB87A242761}" sibTransId="{5B156318-6F75-4708-A1FD-BE217F161DF2}"/>
    <dgm:cxn modelId="{38B427CB-AC07-43E9-9F77-EA98043812D4}" srcId="{651B764A-0978-4EBE-B98C-954D1C98476B}" destId="{3ECCFF73-9672-4CD7-BD93-1947FDBF7F72}" srcOrd="0" destOrd="0" parTransId="{772E6674-D363-4308-B90C-63F2EF08F9C2}" sibTransId="{1B552E1B-4C9C-4338-B1C6-C83DA3CCEC00}"/>
    <dgm:cxn modelId="{896812E0-3C00-4D35-AF5B-E51F74AB5029}" srcId="{651B764A-0978-4EBE-B98C-954D1C98476B}" destId="{F7D2951A-9CF7-4AC5-92BB-FE6B4FE4DEF6}" srcOrd="1" destOrd="0" parTransId="{877F1B07-6B32-438F-B5B0-DE5E0AEC84E1}" sibTransId="{0A6F1346-9407-41AA-8123-7690BCE8231B}"/>
    <dgm:cxn modelId="{203F3BF7-D1BF-45CF-A3BE-6752471FA8E2}" type="presOf" srcId="{7815F0F6-3F76-4658-8A2A-FDA1C1C401C4}" destId="{CF6C2EFB-3BA2-40D4-9FDF-79F3A3381001}" srcOrd="0" destOrd="0" presId="urn:microsoft.com/office/officeart/2005/8/layout/vList5"/>
    <dgm:cxn modelId="{8DDDE77C-2FFB-45E8-8F12-91997CA09F74}" type="presOf" srcId="{769B1A7A-71F4-423F-A04C-C2F01ED6B129}" destId="{C1BB837E-05CF-45F3-BE3F-81572438C55F}" srcOrd="0" destOrd="0" presId="urn:microsoft.com/office/officeart/2005/8/layout/vList5"/>
    <dgm:cxn modelId="{8D764E17-70AE-46AE-889C-49D8147A84EB}" type="presOf" srcId="{E82C2811-3255-418A-A150-F43503B6E45C}" destId="{C47993CF-F381-42A8-B86A-99097DD7BF70}" srcOrd="0" destOrd="0" presId="urn:microsoft.com/office/officeart/2005/8/layout/vList5"/>
    <dgm:cxn modelId="{D099A023-AC38-4514-A54B-2770408B3D17}" srcId="{651B764A-0978-4EBE-B98C-954D1C98476B}" destId="{56348EFE-682D-45E3-BB08-AF2A235D1ABB}" srcOrd="2" destOrd="0" parTransId="{B0F73CE4-58DA-4B9B-A2CE-27DD97F03425}" sibTransId="{624640BE-888D-4EDB-BE64-B84081440CDB}"/>
    <dgm:cxn modelId="{FB054CB2-1477-428C-95D2-E53C41208FD1}" type="presOf" srcId="{45574BDA-62FC-45A9-ABAF-5BE9A79FB1E1}" destId="{762CE505-CB3A-47F8-B6C2-A6C2AE687517}" srcOrd="0" destOrd="0" presId="urn:microsoft.com/office/officeart/2005/8/layout/vList5"/>
    <dgm:cxn modelId="{06FACD24-D09F-4695-AF7F-73D288D35E1A}" type="presOf" srcId="{3ECCFF73-9672-4CD7-BD93-1947FDBF7F72}" destId="{FCDF36B3-FDF4-47D5-96E3-4C0D4AE371B5}" srcOrd="0" destOrd="0" presId="urn:microsoft.com/office/officeart/2005/8/layout/vList5"/>
    <dgm:cxn modelId="{3ADB1938-FD91-4D5B-9B22-26DDF7195B8A}" srcId="{D9A53F8F-B6C5-4643-95E5-E57ACD0CB442}" destId="{9C67CBB0-C233-499C-B356-D41A1FEB7006}" srcOrd="0" destOrd="0" parTransId="{CFCE8115-260E-4789-8841-E19C7FAF47CA}" sibTransId="{8A49C910-5A17-4211-9D05-457AEAA4D578}"/>
    <dgm:cxn modelId="{5DCBEE1E-BED9-4251-867D-E0C84EE72384}" type="presOf" srcId="{C0E49BD3-5C11-473C-A931-9D069883C83B}" destId="{CB82D92B-775C-46E6-B15E-ABFA21B2CD27}" srcOrd="0" destOrd="0" presId="urn:microsoft.com/office/officeart/2005/8/layout/vList5"/>
    <dgm:cxn modelId="{09333FFE-CA27-4122-B271-2A0348D2F7EB}" type="presOf" srcId="{D9A53F8F-B6C5-4643-95E5-E57ACD0CB442}" destId="{1EF2A115-62CF-4D77-A15C-04D5833D8C33}" srcOrd="0" destOrd="0" presId="urn:microsoft.com/office/officeart/2005/8/layout/vList5"/>
    <dgm:cxn modelId="{82541E00-597D-426B-9F58-1C5CC9A9BDB3}" type="presOf" srcId="{41AF0FE5-24CB-44E6-9FDD-E10D7C474847}" destId="{332F73DC-73CF-4C84-9754-3FED3B2DF9BA}" srcOrd="0" destOrd="0" presId="urn:microsoft.com/office/officeart/2005/8/layout/vList5"/>
    <dgm:cxn modelId="{AAE1C355-F6A8-4CDC-8486-D689F6E91C46}" type="presOf" srcId="{651B764A-0978-4EBE-B98C-954D1C98476B}" destId="{E7C6F05D-20F5-40E3-A546-C8510D7B7FE7}" srcOrd="0" destOrd="0" presId="urn:microsoft.com/office/officeart/2005/8/layout/vList5"/>
    <dgm:cxn modelId="{570F6B84-87AC-4689-9A5B-643E5192674C}" type="presOf" srcId="{F7D2951A-9CF7-4AC5-92BB-FE6B4FE4DEF6}" destId="{759B063E-6D2C-4969-A4B6-D83E9D241324}" srcOrd="0" destOrd="0" presId="urn:microsoft.com/office/officeart/2005/8/layout/vList5"/>
    <dgm:cxn modelId="{6C26B741-6D22-4AA1-8694-094914C80EE5}" type="presOf" srcId="{56348EFE-682D-45E3-BB08-AF2A235D1ABB}" destId="{A5AB444E-02EC-4A33-A879-2571E7A03B4F}" srcOrd="0" destOrd="0" presId="urn:microsoft.com/office/officeart/2005/8/layout/vList5"/>
    <dgm:cxn modelId="{9E15099F-77D4-461F-9A2B-B39767BA8801}" type="presOf" srcId="{9C67CBB0-C233-499C-B356-D41A1FEB7006}" destId="{A8D2E13B-AA0D-4F1A-884D-75099298F9E1}" srcOrd="0" destOrd="0" presId="urn:microsoft.com/office/officeart/2005/8/layout/vList5"/>
    <dgm:cxn modelId="{DD75DC74-69A6-4E6D-9844-9358B02C0C40}" type="presOf" srcId="{604D16C8-68B7-40C9-BC1B-DACABF428B04}" destId="{3ED0903F-D73D-49C3-9F8C-525BD02775EA}" srcOrd="0" destOrd="0" presId="urn:microsoft.com/office/officeart/2005/8/layout/vList5"/>
    <dgm:cxn modelId="{5A7816CD-F7A1-4CAE-86A5-B4278F3E76EB}" srcId="{651B764A-0978-4EBE-B98C-954D1C98476B}" destId="{7815F0F6-3F76-4658-8A2A-FDA1C1C401C4}" srcOrd="4" destOrd="0" parTransId="{A0DD1CA3-39DC-44C3-B317-46EBA3539A1D}" sibTransId="{12F34CD5-D7A0-4766-BEC6-CFEA49614863}"/>
    <dgm:cxn modelId="{B2619509-57E1-4834-B9A1-DC241E9503FE}" srcId="{56348EFE-682D-45E3-BB08-AF2A235D1ABB}" destId="{C0E49BD3-5C11-473C-A931-9D069883C83B}" srcOrd="0" destOrd="0" parTransId="{EF30AEBD-72D5-4E8E-B67E-B70C68627682}" sibTransId="{CE1A717F-106F-4874-816E-5CDF37D9D164}"/>
    <dgm:cxn modelId="{6548F2A7-CE85-4B7A-9078-73D3394BB982}" srcId="{651B764A-0978-4EBE-B98C-954D1C98476B}" destId="{D9A53F8F-B6C5-4643-95E5-E57ACD0CB442}" srcOrd="3" destOrd="0" parTransId="{068D84E0-747B-4770-88E8-DB6528A00921}" sibTransId="{7A475D86-B9A4-45BD-ABA9-AA7E8A8A7740}"/>
    <dgm:cxn modelId="{4E361FB7-99E6-4529-93F6-C845D43F896E}" srcId="{45574BDA-62FC-45A9-ABAF-5BE9A79FB1E1}" destId="{E82C2811-3255-418A-A150-F43503B6E45C}" srcOrd="0" destOrd="0" parTransId="{646FA8E9-0CB8-4C29-9CED-1448B8B98B8D}" sibTransId="{46EA3A96-266F-4DDA-B2FE-DFEE8D4EBF8B}"/>
    <dgm:cxn modelId="{2192F81E-58B3-488F-9EAF-532C42A40B48}" srcId="{7815F0F6-3F76-4658-8A2A-FDA1C1C401C4}" destId="{41AF0FE5-24CB-44E6-9FDD-E10D7C474847}" srcOrd="0" destOrd="0" parTransId="{0051A1C8-EC65-4B1E-9179-EE81694BB680}" sibTransId="{DA2C9B95-61FD-499B-A455-6BE72DD721E7}"/>
    <dgm:cxn modelId="{C517ED83-2F91-47CD-8919-304FDADA8A9E}" type="presParOf" srcId="{E7C6F05D-20F5-40E3-A546-C8510D7B7FE7}" destId="{BA49D8BE-BA4C-48D5-99AC-D25E41139D49}" srcOrd="0" destOrd="0" presId="urn:microsoft.com/office/officeart/2005/8/layout/vList5"/>
    <dgm:cxn modelId="{475228FD-23C5-4CA5-81EB-E604EE21CD32}" type="presParOf" srcId="{BA49D8BE-BA4C-48D5-99AC-D25E41139D49}" destId="{FCDF36B3-FDF4-47D5-96E3-4C0D4AE371B5}" srcOrd="0" destOrd="0" presId="urn:microsoft.com/office/officeart/2005/8/layout/vList5"/>
    <dgm:cxn modelId="{72B66450-FF43-4786-B64F-B2BD125B016C}" type="presParOf" srcId="{BA49D8BE-BA4C-48D5-99AC-D25E41139D49}" destId="{3ED0903F-D73D-49C3-9F8C-525BD02775EA}" srcOrd="1" destOrd="0" presId="urn:microsoft.com/office/officeart/2005/8/layout/vList5"/>
    <dgm:cxn modelId="{532A7D55-B022-42BC-9146-C60C5F4F7E26}" type="presParOf" srcId="{E7C6F05D-20F5-40E3-A546-C8510D7B7FE7}" destId="{CFCFA7E8-5806-4F5E-923F-B61AD8786473}" srcOrd="1" destOrd="0" presId="urn:microsoft.com/office/officeart/2005/8/layout/vList5"/>
    <dgm:cxn modelId="{120E9AA6-AF62-45C4-BE80-EC881A6088D6}" type="presParOf" srcId="{E7C6F05D-20F5-40E3-A546-C8510D7B7FE7}" destId="{12543481-EF2E-40A0-8A9D-21322DA9EADF}" srcOrd="2" destOrd="0" presId="urn:microsoft.com/office/officeart/2005/8/layout/vList5"/>
    <dgm:cxn modelId="{F8C0DF46-E01C-47A5-B5DF-C090611E9F5B}" type="presParOf" srcId="{12543481-EF2E-40A0-8A9D-21322DA9EADF}" destId="{759B063E-6D2C-4969-A4B6-D83E9D241324}" srcOrd="0" destOrd="0" presId="urn:microsoft.com/office/officeart/2005/8/layout/vList5"/>
    <dgm:cxn modelId="{74EB4E47-9A7D-488B-9C1A-2E74875A0163}" type="presParOf" srcId="{12543481-EF2E-40A0-8A9D-21322DA9EADF}" destId="{C1BB837E-05CF-45F3-BE3F-81572438C55F}" srcOrd="1" destOrd="0" presId="urn:microsoft.com/office/officeart/2005/8/layout/vList5"/>
    <dgm:cxn modelId="{DA9292DA-2F3D-487F-B497-4EDFFEF02667}" type="presParOf" srcId="{E7C6F05D-20F5-40E3-A546-C8510D7B7FE7}" destId="{50317050-B8B3-4680-B482-9312D71DE368}" srcOrd="3" destOrd="0" presId="urn:microsoft.com/office/officeart/2005/8/layout/vList5"/>
    <dgm:cxn modelId="{4F852A21-110B-4813-BEAA-7D281B618252}" type="presParOf" srcId="{E7C6F05D-20F5-40E3-A546-C8510D7B7FE7}" destId="{F6AC3397-30D4-44F4-AF3D-C56F7C471850}" srcOrd="4" destOrd="0" presId="urn:microsoft.com/office/officeart/2005/8/layout/vList5"/>
    <dgm:cxn modelId="{7B9463FE-CBBB-4148-BBFD-7DC386FEBA66}" type="presParOf" srcId="{F6AC3397-30D4-44F4-AF3D-C56F7C471850}" destId="{A5AB444E-02EC-4A33-A879-2571E7A03B4F}" srcOrd="0" destOrd="0" presId="urn:microsoft.com/office/officeart/2005/8/layout/vList5"/>
    <dgm:cxn modelId="{F5E5A134-C9CC-467F-A677-7FCC1F81E873}" type="presParOf" srcId="{F6AC3397-30D4-44F4-AF3D-C56F7C471850}" destId="{CB82D92B-775C-46E6-B15E-ABFA21B2CD27}" srcOrd="1" destOrd="0" presId="urn:microsoft.com/office/officeart/2005/8/layout/vList5"/>
    <dgm:cxn modelId="{053DCB7E-BE39-46EC-9046-5D359612DD2D}" type="presParOf" srcId="{E7C6F05D-20F5-40E3-A546-C8510D7B7FE7}" destId="{5CF18019-595A-43A2-B79B-FFDAED0974D4}" srcOrd="5" destOrd="0" presId="urn:microsoft.com/office/officeart/2005/8/layout/vList5"/>
    <dgm:cxn modelId="{B527E999-420D-4B3D-8054-BDE2EA306766}" type="presParOf" srcId="{E7C6F05D-20F5-40E3-A546-C8510D7B7FE7}" destId="{94CFDDBB-D10C-4CE6-A5B5-9F57A4B53724}" srcOrd="6" destOrd="0" presId="urn:microsoft.com/office/officeart/2005/8/layout/vList5"/>
    <dgm:cxn modelId="{D9F5971B-3141-4662-BF12-01CBFCC783C0}" type="presParOf" srcId="{94CFDDBB-D10C-4CE6-A5B5-9F57A4B53724}" destId="{1EF2A115-62CF-4D77-A15C-04D5833D8C33}" srcOrd="0" destOrd="0" presId="urn:microsoft.com/office/officeart/2005/8/layout/vList5"/>
    <dgm:cxn modelId="{1A81ABDB-BE51-4783-ABFD-421CBD9062BA}" type="presParOf" srcId="{94CFDDBB-D10C-4CE6-A5B5-9F57A4B53724}" destId="{A8D2E13B-AA0D-4F1A-884D-75099298F9E1}" srcOrd="1" destOrd="0" presId="urn:microsoft.com/office/officeart/2005/8/layout/vList5"/>
    <dgm:cxn modelId="{BE2FEE03-A9D4-4A4F-8B98-09B59215342F}" type="presParOf" srcId="{E7C6F05D-20F5-40E3-A546-C8510D7B7FE7}" destId="{59DD720C-D920-4B97-9C4E-6DED077AD71C}" srcOrd="7" destOrd="0" presId="urn:microsoft.com/office/officeart/2005/8/layout/vList5"/>
    <dgm:cxn modelId="{90DE137E-BAC6-48F8-AA4B-40280E0F4683}" type="presParOf" srcId="{E7C6F05D-20F5-40E3-A546-C8510D7B7FE7}" destId="{5029D80A-85D3-48D4-831E-5AB15ED8442E}" srcOrd="8" destOrd="0" presId="urn:microsoft.com/office/officeart/2005/8/layout/vList5"/>
    <dgm:cxn modelId="{D25A9012-1FA4-4C09-96A5-8F919069687C}" type="presParOf" srcId="{5029D80A-85D3-48D4-831E-5AB15ED8442E}" destId="{CF6C2EFB-3BA2-40D4-9FDF-79F3A3381001}" srcOrd="0" destOrd="0" presId="urn:microsoft.com/office/officeart/2005/8/layout/vList5"/>
    <dgm:cxn modelId="{A713D5F8-92CF-4CC3-9E5D-2884E5DFF405}" type="presParOf" srcId="{5029D80A-85D3-48D4-831E-5AB15ED8442E}" destId="{332F73DC-73CF-4C84-9754-3FED3B2DF9BA}" srcOrd="1" destOrd="0" presId="urn:microsoft.com/office/officeart/2005/8/layout/vList5"/>
    <dgm:cxn modelId="{99E5C95A-16C6-4CFD-BF6E-4A1F2E368BC0}" type="presParOf" srcId="{E7C6F05D-20F5-40E3-A546-C8510D7B7FE7}" destId="{927F614F-B7EC-4409-B2B4-8BD7973EC820}" srcOrd="9" destOrd="0" presId="urn:microsoft.com/office/officeart/2005/8/layout/vList5"/>
    <dgm:cxn modelId="{192E239D-019F-403E-B471-3CA5538F6E4E}" type="presParOf" srcId="{E7C6F05D-20F5-40E3-A546-C8510D7B7FE7}" destId="{CB2DED87-C651-45E8-9309-E1B3AB92C780}" srcOrd="10" destOrd="0" presId="urn:microsoft.com/office/officeart/2005/8/layout/vList5"/>
    <dgm:cxn modelId="{E8BB0BC4-E718-4EED-9B8B-5896D2E442F3}" type="presParOf" srcId="{CB2DED87-C651-45E8-9309-E1B3AB92C780}" destId="{762CE505-CB3A-47F8-B6C2-A6C2AE687517}" srcOrd="0" destOrd="0" presId="urn:microsoft.com/office/officeart/2005/8/layout/vList5"/>
    <dgm:cxn modelId="{28C7F8D2-02C6-4CA6-B7B2-8F4EDFC1F6FE}" type="presParOf" srcId="{CB2DED87-C651-45E8-9309-E1B3AB92C780}" destId="{C47993CF-F381-42A8-B86A-99097DD7BF7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CC7870-ADE7-4CB4-8A16-DDC737085A56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22CA7D5-5A7A-436B-91FD-255977FA3322}">
      <dgm:prSet phldrT="[Текст]"/>
      <dgm:spPr/>
      <dgm:t>
        <a:bodyPr/>
        <a:lstStyle/>
        <a:p>
          <a:r>
            <a:rPr lang="kk-KZ" b="1" u="sng" dirty="0" smtClean="0"/>
            <a:t>1 кезең </a:t>
          </a:r>
          <a:endParaRPr lang="ru-RU" dirty="0"/>
        </a:p>
      </dgm:t>
    </dgm:pt>
    <dgm:pt modelId="{FBC88775-A79C-4B17-8434-E0F7A22FD236}" type="parTrans" cxnId="{184176FF-F6DF-4D6A-BB2A-3BF9FDD95360}">
      <dgm:prSet/>
      <dgm:spPr/>
      <dgm:t>
        <a:bodyPr/>
        <a:lstStyle/>
        <a:p>
          <a:endParaRPr lang="ru-RU"/>
        </a:p>
      </dgm:t>
    </dgm:pt>
    <dgm:pt modelId="{81D64593-2F3B-4C90-96C9-C340EE2B07B9}" type="sibTrans" cxnId="{184176FF-F6DF-4D6A-BB2A-3BF9FDD95360}">
      <dgm:prSet/>
      <dgm:spPr/>
      <dgm:t>
        <a:bodyPr/>
        <a:lstStyle/>
        <a:p>
          <a:endParaRPr lang="ru-RU"/>
        </a:p>
      </dgm:t>
    </dgm:pt>
    <dgm:pt modelId="{3A289048-2FE4-4258-8336-BA0C706F1243}">
      <dgm:prSet phldrT="[Текст]"/>
      <dgm:spPr/>
      <dgm:t>
        <a:bodyPr/>
        <a:lstStyle/>
        <a:p>
          <a:r>
            <a:rPr lang="ru-RU" dirty="0" smtClean="0"/>
            <a:t>2023</a:t>
          </a:r>
          <a:endParaRPr lang="ru-RU" dirty="0"/>
        </a:p>
      </dgm:t>
    </dgm:pt>
    <dgm:pt modelId="{74B4BDA2-7433-48B2-94F8-07F3070DEB2B}" type="parTrans" cxnId="{304F6FAA-0F90-4059-9541-A57180662301}">
      <dgm:prSet/>
      <dgm:spPr/>
      <dgm:t>
        <a:bodyPr/>
        <a:lstStyle/>
        <a:p>
          <a:endParaRPr lang="ru-RU"/>
        </a:p>
      </dgm:t>
    </dgm:pt>
    <dgm:pt modelId="{0645578D-0318-4EFD-B3CE-E6D117FB4814}" type="sibTrans" cxnId="{304F6FAA-0F90-4059-9541-A57180662301}">
      <dgm:prSet/>
      <dgm:spPr/>
      <dgm:t>
        <a:bodyPr/>
        <a:lstStyle/>
        <a:p>
          <a:endParaRPr lang="ru-RU"/>
        </a:p>
      </dgm:t>
    </dgm:pt>
    <dgm:pt modelId="{7BD1025D-01FC-4E39-AC92-A20F5710FE92}">
      <dgm:prSet phldrT="[Текст]"/>
      <dgm:spPr/>
      <dgm:t>
        <a:bodyPr/>
        <a:lstStyle/>
        <a:p>
          <a:r>
            <a:rPr lang="ru-RU" dirty="0" smtClean="0"/>
            <a:t>2024</a:t>
          </a:r>
          <a:endParaRPr lang="ru-RU" dirty="0"/>
        </a:p>
      </dgm:t>
    </dgm:pt>
    <dgm:pt modelId="{3E65EF95-024F-4CE2-9EB2-8971D1B1EAB5}" type="parTrans" cxnId="{1AA30D72-DCED-4234-9ABE-BF32E45FF6DA}">
      <dgm:prSet/>
      <dgm:spPr/>
      <dgm:t>
        <a:bodyPr/>
        <a:lstStyle/>
        <a:p>
          <a:endParaRPr lang="ru-RU"/>
        </a:p>
      </dgm:t>
    </dgm:pt>
    <dgm:pt modelId="{872BA912-4CFA-4CFA-A48E-55203F2CFAB0}" type="sibTrans" cxnId="{1AA30D72-DCED-4234-9ABE-BF32E45FF6DA}">
      <dgm:prSet/>
      <dgm:spPr/>
      <dgm:t>
        <a:bodyPr/>
        <a:lstStyle/>
        <a:p>
          <a:endParaRPr lang="ru-RU"/>
        </a:p>
      </dgm:t>
    </dgm:pt>
    <dgm:pt modelId="{6275E034-36B1-4690-BE9B-290DE7AD13D7}">
      <dgm:prSet phldrT="[Текст]"/>
      <dgm:spPr/>
      <dgm:t>
        <a:bodyPr/>
        <a:lstStyle/>
        <a:p>
          <a:r>
            <a:rPr lang="ru-RU" dirty="0" smtClean="0"/>
            <a:t>2 </a:t>
          </a:r>
          <a:r>
            <a:rPr lang="ru-RU" dirty="0" err="1" smtClean="0"/>
            <a:t>кезе</a:t>
          </a:r>
          <a:r>
            <a:rPr lang="kk-KZ" dirty="0" smtClean="0"/>
            <a:t>ң</a:t>
          </a:r>
          <a:endParaRPr lang="ru-RU" dirty="0"/>
        </a:p>
      </dgm:t>
    </dgm:pt>
    <dgm:pt modelId="{CFD1DE57-CF75-4D68-ABB5-0278BC26A7A8}" type="parTrans" cxnId="{4BF7799E-E7D6-4BD0-89C5-9CEF5D0C7B3B}">
      <dgm:prSet/>
      <dgm:spPr/>
      <dgm:t>
        <a:bodyPr/>
        <a:lstStyle/>
        <a:p>
          <a:endParaRPr lang="ru-RU"/>
        </a:p>
      </dgm:t>
    </dgm:pt>
    <dgm:pt modelId="{9D2F7097-258D-4885-9F9C-D926D3CC5AE4}" type="sibTrans" cxnId="{4BF7799E-E7D6-4BD0-89C5-9CEF5D0C7B3B}">
      <dgm:prSet/>
      <dgm:spPr/>
      <dgm:t>
        <a:bodyPr/>
        <a:lstStyle/>
        <a:p>
          <a:endParaRPr lang="ru-RU"/>
        </a:p>
      </dgm:t>
    </dgm:pt>
    <dgm:pt modelId="{FC1DCC46-C16D-4A8C-9AAA-C060BF13207D}">
      <dgm:prSet phldrT="[Текст]"/>
      <dgm:spPr/>
      <dgm:t>
        <a:bodyPr/>
        <a:lstStyle/>
        <a:p>
          <a:r>
            <a:rPr lang="ru-RU" dirty="0" smtClean="0"/>
            <a:t>2024</a:t>
          </a:r>
          <a:endParaRPr lang="ru-RU" dirty="0"/>
        </a:p>
      </dgm:t>
    </dgm:pt>
    <dgm:pt modelId="{B7BE6537-7AFF-49F2-9F55-151AC602A694}" type="parTrans" cxnId="{3036D956-D57D-44A6-A82E-70799CA2421F}">
      <dgm:prSet/>
      <dgm:spPr/>
      <dgm:t>
        <a:bodyPr/>
        <a:lstStyle/>
        <a:p>
          <a:endParaRPr lang="ru-RU"/>
        </a:p>
      </dgm:t>
    </dgm:pt>
    <dgm:pt modelId="{3CAC67A6-010F-4245-92AD-492529BBB255}" type="sibTrans" cxnId="{3036D956-D57D-44A6-A82E-70799CA2421F}">
      <dgm:prSet/>
      <dgm:spPr/>
      <dgm:t>
        <a:bodyPr/>
        <a:lstStyle/>
        <a:p>
          <a:endParaRPr lang="ru-RU"/>
        </a:p>
      </dgm:t>
    </dgm:pt>
    <dgm:pt modelId="{34D97BB2-9EE4-435D-B26C-603264C08737}">
      <dgm:prSet phldrT="[Текст]"/>
      <dgm:spPr/>
      <dgm:t>
        <a:bodyPr/>
        <a:lstStyle/>
        <a:p>
          <a:r>
            <a:rPr lang="ru-RU" dirty="0" smtClean="0"/>
            <a:t>2027</a:t>
          </a:r>
          <a:endParaRPr lang="ru-RU" dirty="0"/>
        </a:p>
      </dgm:t>
    </dgm:pt>
    <dgm:pt modelId="{6460F004-89EC-4BD2-8F59-7A43C8F02DA3}" type="parTrans" cxnId="{9CDE711C-B68C-4404-9F44-21A5AFD399EA}">
      <dgm:prSet/>
      <dgm:spPr/>
      <dgm:t>
        <a:bodyPr/>
        <a:lstStyle/>
        <a:p>
          <a:endParaRPr lang="ru-RU"/>
        </a:p>
      </dgm:t>
    </dgm:pt>
    <dgm:pt modelId="{6835E8FE-547A-4102-BB0C-12C77A227917}" type="sibTrans" cxnId="{9CDE711C-B68C-4404-9F44-21A5AFD399EA}">
      <dgm:prSet/>
      <dgm:spPr/>
      <dgm:t>
        <a:bodyPr/>
        <a:lstStyle/>
        <a:p>
          <a:endParaRPr lang="ru-RU"/>
        </a:p>
      </dgm:t>
    </dgm:pt>
    <dgm:pt modelId="{4101ACEB-1BF9-4156-820F-01213D2BFA7C}">
      <dgm:prSet phldrT="[Текст]"/>
      <dgm:spPr/>
      <dgm:t>
        <a:bodyPr/>
        <a:lstStyle/>
        <a:p>
          <a:r>
            <a:rPr lang="kk-KZ" dirty="0" smtClean="0"/>
            <a:t>3 кезең</a:t>
          </a:r>
          <a:endParaRPr lang="ru-RU" dirty="0"/>
        </a:p>
      </dgm:t>
    </dgm:pt>
    <dgm:pt modelId="{A2083D1B-D2CE-4345-AB76-BF3FB5DC12E6}" type="parTrans" cxnId="{D822AC6E-F860-4DB1-B6F6-EE6040768996}">
      <dgm:prSet/>
      <dgm:spPr/>
      <dgm:t>
        <a:bodyPr/>
        <a:lstStyle/>
        <a:p>
          <a:endParaRPr lang="ru-RU"/>
        </a:p>
      </dgm:t>
    </dgm:pt>
    <dgm:pt modelId="{3B7B4F14-F5A7-461D-B14A-FE6E7BA30F64}" type="sibTrans" cxnId="{D822AC6E-F860-4DB1-B6F6-EE6040768996}">
      <dgm:prSet/>
      <dgm:spPr/>
      <dgm:t>
        <a:bodyPr/>
        <a:lstStyle/>
        <a:p>
          <a:endParaRPr lang="ru-RU"/>
        </a:p>
      </dgm:t>
    </dgm:pt>
    <dgm:pt modelId="{C0F52316-54A5-4783-9892-56E6141B8B6E}">
      <dgm:prSet phldrT="[Текст]"/>
      <dgm:spPr/>
      <dgm:t>
        <a:bodyPr/>
        <a:lstStyle/>
        <a:p>
          <a:r>
            <a:rPr lang="ru-RU" dirty="0" smtClean="0"/>
            <a:t>2027</a:t>
          </a:r>
          <a:endParaRPr lang="ru-RU" dirty="0"/>
        </a:p>
      </dgm:t>
    </dgm:pt>
    <dgm:pt modelId="{FE74FF24-4209-42BE-984F-037D92FA02FD}" type="parTrans" cxnId="{2BE1D920-827A-40C1-A8B9-0046D8849106}">
      <dgm:prSet/>
      <dgm:spPr/>
      <dgm:t>
        <a:bodyPr/>
        <a:lstStyle/>
        <a:p>
          <a:endParaRPr lang="ru-RU"/>
        </a:p>
      </dgm:t>
    </dgm:pt>
    <dgm:pt modelId="{27EE8E26-1E14-434B-94D9-D6FD801E593E}" type="sibTrans" cxnId="{2BE1D920-827A-40C1-A8B9-0046D8849106}">
      <dgm:prSet/>
      <dgm:spPr/>
      <dgm:t>
        <a:bodyPr/>
        <a:lstStyle/>
        <a:p>
          <a:endParaRPr lang="ru-RU"/>
        </a:p>
      </dgm:t>
    </dgm:pt>
    <dgm:pt modelId="{52B90635-C8BC-4361-A56D-5487097A889A}">
      <dgm:prSet phldrT="[Текст]"/>
      <dgm:spPr/>
      <dgm:t>
        <a:bodyPr/>
        <a:lstStyle/>
        <a:p>
          <a:r>
            <a:rPr lang="ru-RU" dirty="0" smtClean="0"/>
            <a:t>2028</a:t>
          </a:r>
          <a:endParaRPr lang="ru-RU" dirty="0"/>
        </a:p>
      </dgm:t>
    </dgm:pt>
    <dgm:pt modelId="{C696B073-3720-418B-AA7E-AD79AECEBE94}" type="parTrans" cxnId="{4E15A7F4-5618-4D5A-98D5-5AD750D6353C}">
      <dgm:prSet/>
      <dgm:spPr/>
      <dgm:t>
        <a:bodyPr/>
        <a:lstStyle/>
        <a:p>
          <a:endParaRPr lang="ru-RU"/>
        </a:p>
      </dgm:t>
    </dgm:pt>
    <dgm:pt modelId="{7D742CE9-E78B-405F-B72A-7E9365FE5013}" type="sibTrans" cxnId="{4E15A7F4-5618-4D5A-98D5-5AD750D6353C}">
      <dgm:prSet/>
      <dgm:spPr/>
      <dgm:t>
        <a:bodyPr/>
        <a:lstStyle/>
        <a:p>
          <a:endParaRPr lang="ru-RU"/>
        </a:p>
      </dgm:t>
    </dgm:pt>
    <dgm:pt modelId="{A02288A9-90DD-4C28-ABE0-56EA342412E7}" type="pres">
      <dgm:prSet presAssocID="{6DCC7870-ADE7-4CB4-8A16-DDC737085A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9D2BCA-4D45-4A64-A83B-67B5BF6C9055}" type="pres">
      <dgm:prSet presAssocID="{4101ACEB-1BF9-4156-820F-01213D2BFA7C}" presName="boxAndChildren" presStyleCnt="0"/>
      <dgm:spPr/>
    </dgm:pt>
    <dgm:pt modelId="{D824C6E8-B195-440F-A552-F63B8CCE921D}" type="pres">
      <dgm:prSet presAssocID="{4101ACEB-1BF9-4156-820F-01213D2BFA7C}" presName="parentTextBox" presStyleLbl="node1" presStyleIdx="0" presStyleCnt="3"/>
      <dgm:spPr/>
      <dgm:t>
        <a:bodyPr/>
        <a:lstStyle/>
        <a:p>
          <a:endParaRPr lang="ru-RU"/>
        </a:p>
      </dgm:t>
    </dgm:pt>
    <dgm:pt modelId="{602C91BE-A571-42AA-8EBC-24CF32C263B9}" type="pres">
      <dgm:prSet presAssocID="{4101ACEB-1BF9-4156-820F-01213D2BFA7C}" presName="entireBox" presStyleLbl="node1" presStyleIdx="0" presStyleCnt="3"/>
      <dgm:spPr/>
      <dgm:t>
        <a:bodyPr/>
        <a:lstStyle/>
        <a:p>
          <a:endParaRPr lang="ru-RU"/>
        </a:p>
      </dgm:t>
    </dgm:pt>
    <dgm:pt modelId="{1F1725B8-523E-475C-806E-1C6A94CC2671}" type="pres">
      <dgm:prSet presAssocID="{4101ACEB-1BF9-4156-820F-01213D2BFA7C}" presName="descendantBox" presStyleCnt="0"/>
      <dgm:spPr/>
    </dgm:pt>
    <dgm:pt modelId="{CA51D1A5-A769-4433-8F53-268B5F719A2A}" type="pres">
      <dgm:prSet presAssocID="{C0F52316-54A5-4783-9892-56E6141B8B6E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CFE196-EC77-452F-9710-997230781094}" type="pres">
      <dgm:prSet presAssocID="{52B90635-C8BC-4361-A56D-5487097A889A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9853D4-DC2C-49ED-9CDF-7A174A9ADF8B}" type="pres">
      <dgm:prSet presAssocID="{9D2F7097-258D-4885-9F9C-D926D3CC5AE4}" presName="sp" presStyleCnt="0"/>
      <dgm:spPr/>
    </dgm:pt>
    <dgm:pt modelId="{AF4224B9-EAD1-4403-8F11-B0B2B46236F6}" type="pres">
      <dgm:prSet presAssocID="{6275E034-36B1-4690-BE9B-290DE7AD13D7}" presName="arrowAndChildren" presStyleCnt="0"/>
      <dgm:spPr/>
    </dgm:pt>
    <dgm:pt modelId="{725D808E-DC5E-4A60-B729-B8583EA27C44}" type="pres">
      <dgm:prSet presAssocID="{6275E034-36B1-4690-BE9B-290DE7AD13D7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C5ACD71D-E394-42EB-ABD3-6F1E2CE6DABA}" type="pres">
      <dgm:prSet presAssocID="{6275E034-36B1-4690-BE9B-290DE7AD13D7}" presName="arrow" presStyleLbl="node1" presStyleIdx="1" presStyleCnt="3"/>
      <dgm:spPr/>
      <dgm:t>
        <a:bodyPr/>
        <a:lstStyle/>
        <a:p>
          <a:endParaRPr lang="ru-RU"/>
        </a:p>
      </dgm:t>
    </dgm:pt>
    <dgm:pt modelId="{BDBC9253-A725-430B-9199-0F488E43E740}" type="pres">
      <dgm:prSet presAssocID="{6275E034-36B1-4690-BE9B-290DE7AD13D7}" presName="descendantArrow" presStyleCnt="0"/>
      <dgm:spPr/>
    </dgm:pt>
    <dgm:pt modelId="{281D1564-8ED7-461F-A812-868F07E788F9}" type="pres">
      <dgm:prSet presAssocID="{FC1DCC46-C16D-4A8C-9AAA-C060BF13207D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399D7-3AFC-4DB5-A64E-D0215223EED7}" type="pres">
      <dgm:prSet presAssocID="{34D97BB2-9EE4-435D-B26C-603264C08737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05B3DA-E522-4387-9277-213AD16E2B4C}" type="pres">
      <dgm:prSet presAssocID="{81D64593-2F3B-4C90-96C9-C340EE2B07B9}" presName="sp" presStyleCnt="0"/>
      <dgm:spPr/>
    </dgm:pt>
    <dgm:pt modelId="{507708FE-7606-43D2-9B31-B2D13EFBCDF9}" type="pres">
      <dgm:prSet presAssocID="{622CA7D5-5A7A-436B-91FD-255977FA3322}" presName="arrowAndChildren" presStyleCnt="0"/>
      <dgm:spPr/>
    </dgm:pt>
    <dgm:pt modelId="{0B872257-D384-467B-91C9-B1DB42FB1C04}" type="pres">
      <dgm:prSet presAssocID="{622CA7D5-5A7A-436B-91FD-255977FA3322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C22308A1-548B-480E-9D76-37E5CD325672}" type="pres">
      <dgm:prSet presAssocID="{622CA7D5-5A7A-436B-91FD-255977FA3322}" presName="arrow" presStyleLbl="node1" presStyleIdx="2" presStyleCnt="3" custLinFactNeighborX="-607" custLinFactNeighborY="742"/>
      <dgm:spPr/>
      <dgm:t>
        <a:bodyPr/>
        <a:lstStyle/>
        <a:p>
          <a:endParaRPr lang="ru-RU"/>
        </a:p>
      </dgm:t>
    </dgm:pt>
    <dgm:pt modelId="{9B02828E-1530-43FE-92DA-7BCBC4870D0E}" type="pres">
      <dgm:prSet presAssocID="{622CA7D5-5A7A-436B-91FD-255977FA3322}" presName="descendantArrow" presStyleCnt="0"/>
      <dgm:spPr/>
    </dgm:pt>
    <dgm:pt modelId="{40CEA533-7F54-47A6-BF60-520F7B43ACE5}" type="pres">
      <dgm:prSet presAssocID="{3A289048-2FE4-4258-8336-BA0C706F124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34A9F-A757-4DF8-93F9-61FA1179A454}" type="pres">
      <dgm:prSet presAssocID="{7BD1025D-01FC-4E39-AC92-A20F5710FE92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E1D920-827A-40C1-A8B9-0046D8849106}" srcId="{4101ACEB-1BF9-4156-820F-01213D2BFA7C}" destId="{C0F52316-54A5-4783-9892-56E6141B8B6E}" srcOrd="0" destOrd="0" parTransId="{FE74FF24-4209-42BE-984F-037D92FA02FD}" sibTransId="{27EE8E26-1E14-434B-94D9-D6FD801E593E}"/>
    <dgm:cxn modelId="{8E39A381-821A-4EDC-8B3E-6964C6AC35C0}" type="presOf" srcId="{34D97BB2-9EE4-435D-B26C-603264C08737}" destId="{B9F399D7-3AFC-4DB5-A64E-D0215223EED7}" srcOrd="0" destOrd="0" presId="urn:microsoft.com/office/officeart/2005/8/layout/process4"/>
    <dgm:cxn modelId="{AC677C6C-E749-42B3-94D5-56E8CB96A598}" type="presOf" srcId="{622CA7D5-5A7A-436B-91FD-255977FA3322}" destId="{0B872257-D384-467B-91C9-B1DB42FB1C04}" srcOrd="0" destOrd="0" presId="urn:microsoft.com/office/officeart/2005/8/layout/process4"/>
    <dgm:cxn modelId="{B286C515-4592-46B3-A2CC-2F90EEB0DD2F}" type="presOf" srcId="{6275E034-36B1-4690-BE9B-290DE7AD13D7}" destId="{725D808E-DC5E-4A60-B729-B8583EA27C44}" srcOrd="0" destOrd="0" presId="urn:microsoft.com/office/officeart/2005/8/layout/process4"/>
    <dgm:cxn modelId="{184176FF-F6DF-4D6A-BB2A-3BF9FDD95360}" srcId="{6DCC7870-ADE7-4CB4-8A16-DDC737085A56}" destId="{622CA7D5-5A7A-436B-91FD-255977FA3322}" srcOrd="0" destOrd="0" parTransId="{FBC88775-A79C-4B17-8434-E0F7A22FD236}" sibTransId="{81D64593-2F3B-4C90-96C9-C340EE2B07B9}"/>
    <dgm:cxn modelId="{58AF2AC8-B328-4E93-AB2B-694E938F333B}" type="presOf" srcId="{C0F52316-54A5-4783-9892-56E6141B8B6E}" destId="{CA51D1A5-A769-4433-8F53-268B5F719A2A}" srcOrd="0" destOrd="0" presId="urn:microsoft.com/office/officeart/2005/8/layout/process4"/>
    <dgm:cxn modelId="{7FCA6A9A-1008-41B0-B404-B1D4DABAD301}" type="presOf" srcId="{622CA7D5-5A7A-436B-91FD-255977FA3322}" destId="{C22308A1-548B-480E-9D76-37E5CD325672}" srcOrd="1" destOrd="0" presId="urn:microsoft.com/office/officeart/2005/8/layout/process4"/>
    <dgm:cxn modelId="{4E15A7F4-5618-4D5A-98D5-5AD750D6353C}" srcId="{4101ACEB-1BF9-4156-820F-01213D2BFA7C}" destId="{52B90635-C8BC-4361-A56D-5487097A889A}" srcOrd="1" destOrd="0" parTransId="{C696B073-3720-418B-AA7E-AD79AECEBE94}" sibTransId="{7D742CE9-E78B-405F-B72A-7E9365FE5013}"/>
    <dgm:cxn modelId="{9CDE711C-B68C-4404-9F44-21A5AFD399EA}" srcId="{6275E034-36B1-4690-BE9B-290DE7AD13D7}" destId="{34D97BB2-9EE4-435D-B26C-603264C08737}" srcOrd="1" destOrd="0" parTransId="{6460F004-89EC-4BD2-8F59-7A43C8F02DA3}" sibTransId="{6835E8FE-547A-4102-BB0C-12C77A227917}"/>
    <dgm:cxn modelId="{8868B1D8-66CD-4A85-B719-92CE094281D6}" type="presOf" srcId="{6DCC7870-ADE7-4CB4-8A16-DDC737085A56}" destId="{A02288A9-90DD-4C28-ABE0-56EA342412E7}" srcOrd="0" destOrd="0" presId="urn:microsoft.com/office/officeart/2005/8/layout/process4"/>
    <dgm:cxn modelId="{DBE3AFC3-5B48-4745-8A92-C7543E99DF96}" type="presOf" srcId="{6275E034-36B1-4690-BE9B-290DE7AD13D7}" destId="{C5ACD71D-E394-42EB-ABD3-6F1E2CE6DABA}" srcOrd="1" destOrd="0" presId="urn:microsoft.com/office/officeart/2005/8/layout/process4"/>
    <dgm:cxn modelId="{87C4AA77-F710-4CAE-90E4-BCCDF2E6C2C1}" type="presOf" srcId="{3A289048-2FE4-4258-8336-BA0C706F1243}" destId="{40CEA533-7F54-47A6-BF60-520F7B43ACE5}" srcOrd="0" destOrd="0" presId="urn:microsoft.com/office/officeart/2005/8/layout/process4"/>
    <dgm:cxn modelId="{304F6FAA-0F90-4059-9541-A57180662301}" srcId="{622CA7D5-5A7A-436B-91FD-255977FA3322}" destId="{3A289048-2FE4-4258-8336-BA0C706F1243}" srcOrd="0" destOrd="0" parTransId="{74B4BDA2-7433-48B2-94F8-07F3070DEB2B}" sibTransId="{0645578D-0318-4EFD-B3CE-E6D117FB4814}"/>
    <dgm:cxn modelId="{3036D956-D57D-44A6-A82E-70799CA2421F}" srcId="{6275E034-36B1-4690-BE9B-290DE7AD13D7}" destId="{FC1DCC46-C16D-4A8C-9AAA-C060BF13207D}" srcOrd="0" destOrd="0" parTransId="{B7BE6537-7AFF-49F2-9F55-151AC602A694}" sibTransId="{3CAC67A6-010F-4245-92AD-492529BBB255}"/>
    <dgm:cxn modelId="{E9577C20-360B-4D71-9526-A31A74280BDA}" type="presOf" srcId="{FC1DCC46-C16D-4A8C-9AAA-C060BF13207D}" destId="{281D1564-8ED7-461F-A812-868F07E788F9}" srcOrd="0" destOrd="0" presId="urn:microsoft.com/office/officeart/2005/8/layout/process4"/>
    <dgm:cxn modelId="{F3FB6385-8574-41A2-A5FA-C7B130F42F70}" type="presOf" srcId="{52B90635-C8BC-4361-A56D-5487097A889A}" destId="{98CFE196-EC77-452F-9710-997230781094}" srcOrd="0" destOrd="0" presId="urn:microsoft.com/office/officeart/2005/8/layout/process4"/>
    <dgm:cxn modelId="{919E5B9F-A137-4F9B-862A-087CB80CE258}" type="presOf" srcId="{7BD1025D-01FC-4E39-AC92-A20F5710FE92}" destId="{E3034A9F-A757-4DF8-93F9-61FA1179A454}" srcOrd="0" destOrd="0" presId="urn:microsoft.com/office/officeart/2005/8/layout/process4"/>
    <dgm:cxn modelId="{4BF7799E-E7D6-4BD0-89C5-9CEF5D0C7B3B}" srcId="{6DCC7870-ADE7-4CB4-8A16-DDC737085A56}" destId="{6275E034-36B1-4690-BE9B-290DE7AD13D7}" srcOrd="1" destOrd="0" parTransId="{CFD1DE57-CF75-4D68-ABB5-0278BC26A7A8}" sibTransId="{9D2F7097-258D-4885-9F9C-D926D3CC5AE4}"/>
    <dgm:cxn modelId="{D822AC6E-F860-4DB1-B6F6-EE6040768996}" srcId="{6DCC7870-ADE7-4CB4-8A16-DDC737085A56}" destId="{4101ACEB-1BF9-4156-820F-01213D2BFA7C}" srcOrd="2" destOrd="0" parTransId="{A2083D1B-D2CE-4345-AB76-BF3FB5DC12E6}" sibTransId="{3B7B4F14-F5A7-461D-B14A-FE6E7BA30F64}"/>
    <dgm:cxn modelId="{1AA30D72-DCED-4234-9ABE-BF32E45FF6DA}" srcId="{622CA7D5-5A7A-436B-91FD-255977FA3322}" destId="{7BD1025D-01FC-4E39-AC92-A20F5710FE92}" srcOrd="1" destOrd="0" parTransId="{3E65EF95-024F-4CE2-9EB2-8971D1B1EAB5}" sibTransId="{872BA912-4CFA-4CFA-A48E-55203F2CFAB0}"/>
    <dgm:cxn modelId="{B6C30A1D-7EEE-4ACC-920E-B0DF2DFE590F}" type="presOf" srcId="{4101ACEB-1BF9-4156-820F-01213D2BFA7C}" destId="{D824C6E8-B195-440F-A552-F63B8CCE921D}" srcOrd="0" destOrd="0" presId="urn:microsoft.com/office/officeart/2005/8/layout/process4"/>
    <dgm:cxn modelId="{7BA6ACC2-9187-4591-BA2F-A74E10E13063}" type="presOf" srcId="{4101ACEB-1BF9-4156-820F-01213D2BFA7C}" destId="{602C91BE-A571-42AA-8EBC-24CF32C263B9}" srcOrd="1" destOrd="0" presId="urn:microsoft.com/office/officeart/2005/8/layout/process4"/>
    <dgm:cxn modelId="{9240644D-4470-4ACD-983C-A6E4F32E092D}" type="presParOf" srcId="{A02288A9-90DD-4C28-ABE0-56EA342412E7}" destId="{1D9D2BCA-4D45-4A64-A83B-67B5BF6C9055}" srcOrd="0" destOrd="0" presId="urn:microsoft.com/office/officeart/2005/8/layout/process4"/>
    <dgm:cxn modelId="{F94923B9-F7BC-4C9D-AEAB-F57C8DF2A959}" type="presParOf" srcId="{1D9D2BCA-4D45-4A64-A83B-67B5BF6C9055}" destId="{D824C6E8-B195-440F-A552-F63B8CCE921D}" srcOrd="0" destOrd="0" presId="urn:microsoft.com/office/officeart/2005/8/layout/process4"/>
    <dgm:cxn modelId="{FF7F97F8-2048-48D8-875F-4F9B7EFBDF34}" type="presParOf" srcId="{1D9D2BCA-4D45-4A64-A83B-67B5BF6C9055}" destId="{602C91BE-A571-42AA-8EBC-24CF32C263B9}" srcOrd="1" destOrd="0" presId="urn:microsoft.com/office/officeart/2005/8/layout/process4"/>
    <dgm:cxn modelId="{0519594B-33E8-4980-ADF2-8FA7CE7ACBB1}" type="presParOf" srcId="{1D9D2BCA-4D45-4A64-A83B-67B5BF6C9055}" destId="{1F1725B8-523E-475C-806E-1C6A94CC2671}" srcOrd="2" destOrd="0" presId="urn:microsoft.com/office/officeart/2005/8/layout/process4"/>
    <dgm:cxn modelId="{6BD1D3AB-E390-4CA5-9E4D-3CE233250721}" type="presParOf" srcId="{1F1725B8-523E-475C-806E-1C6A94CC2671}" destId="{CA51D1A5-A769-4433-8F53-268B5F719A2A}" srcOrd="0" destOrd="0" presId="urn:microsoft.com/office/officeart/2005/8/layout/process4"/>
    <dgm:cxn modelId="{F0BA4241-FCCB-4441-83F9-057F8CB285EB}" type="presParOf" srcId="{1F1725B8-523E-475C-806E-1C6A94CC2671}" destId="{98CFE196-EC77-452F-9710-997230781094}" srcOrd="1" destOrd="0" presId="urn:microsoft.com/office/officeart/2005/8/layout/process4"/>
    <dgm:cxn modelId="{EA388F8A-92E3-411C-914A-4002D40FA0B1}" type="presParOf" srcId="{A02288A9-90DD-4C28-ABE0-56EA342412E7}" destId="{329853D4-DC2C-49ED-9CDF-7A174A9ADF8B}" srcOrd="1" destOrd="0" presId="urn:microsoft.com/office/officeart/2005/8/layout/process4"/>
    <dgm:cxn modelId="{9043005C-C85A-43D5-AFD1-FE0BB581EBFE}" type="presParOf" srcId="{A02288A9-90DD-4C28-ABE0-56EA342412E7}" destId="{AF4224B9-EAD1-4403-8F11-B0B2B46236F6}" srcOrd="2" destOrd="0" presId="urn:microsoft.com/office/officeart/2005/8/layout/process4"/>
    <dgm:cxn modelId="{27039A28-7F08-402C-9DF7-24AF94E9A715}" type="presParOf" srcId="{AF4224B9-EAD1-4403-8F11-B0B2B46236F6}" destId="{725D808E-DC5E-4A60-B729-B8583EA27C44}" srcOrd="0" destOrd="0" presId="urn:microsoft.com/office/officeart/2005/8/layout/process4"/>
    <dgm:cxn modelId="{713B9CAF-6ADD-4B4F-A1B7-7DB98E3A0E04}" type="presParOf" srcId="{AF4224B9-EAD1-4403-8F11-B0B2B46236F6}" destId="{C5ACD71D-E394-42EB-ABD3-6F1E2CE6DABA}" srcOrd="1" destOrd="0" presId="urn:microsoft.com/office/officeart/2005/8/layout/process4"/>
    <dgm:cxn modelId="{B5E91BCD-ACE0-4459-B7C2-446E37BE51F0}" type="presParOf" srcId="{AF4224B9-EAD1-4403-8F11-B0B2B46236F6}" destId="{BDBC9253-A725-430B-9199-0F488E43E740}" srcOrd="2" destOrd="0" presId="urn:microsoft.com/office/officeart/2005/8/layout/process4"/>
    <dgm:cxn modelId="{3C9A1667-E1FC-439A-BEAA-2AB31BA162BB}" type="presParOf" srcId="{BDBC9253-A725-430B-9199-0F488E43E740}" destId="{281D1564-8ED7-461F-A812-868F07E788F9}" srcOrd="0" destOrd="0" presId="urn:microsoft.com/office/officeart/2005/8/layout/process4"/>
    <dgm:cxn modelId="{D1D6B16F-A074-4C0B-8CDF-CA5D7A20A56E}" type="presParOf" srcId="{BDBC9253-A725-430B-9199-0F488E43E740}" destId="{B9F399D7-3AFC-4DB5-A64E-D0215223EED7}" srcOrd="1" destOrd="0" presId="urn:microsoft.com/office/officeart/2005/8/layout/process4"/>
    <dgm:cxn modelId="{7CA20970-DAC9-43C5-9BBB-210FB1FB54D3}" type="presParOf" srcId="{A02288A9-90DD-4C28-ABE0-56EA342412E7}" destId="{C305B3DA-E522-4387-9277-213AD16E2B4C}" srcOrd="3" destOrd="0" presId="urn:microsoft.com/office/officeart/2005/8/layout/process4"/>
    <dgm:cxn modelId="{817696ED-D29A-4F27-A44F-07FCC8A8CFDC}" type="presParOf" srcId="{A02288A9-90DD-4C28-ABE0-56EA342412E7}" destId="{507708FE-7606-43D2-9B31-B2D13EFBCDF9}" srcOrd="4" destOrd="0" presId="urn:microsoft.com/office/officeart/2005/8/layout/process4"/>
    <dgm:cxn modelId="{1D6AD64D-9635-4859-9668-6AF6733C1A96}" type="presParOf" srcId="{507708FE-7606-43D2-9B31-B2D13EFBCDF9}" destId="{0B872257-D384-467B-91C9-B1DB42FB1C04}" srcOrd="0" destOrd="0" presId="urn:microsoft.com/office/officeart/2005/8/layout/process4"/>
    <dgm:cxn modelId="{2CB0D926-4F1A-4AE4-B4F6-026FA2011BFA}" type="presParOf" srcId="{507708FE-7606-43D2-9B31-B2D13EFBCDF9}" destId="{C22308A1-548B-480E-9D76-37E5CD325672}" srcOrd="1" destOrd="0" presId="urn:microsoft.com/office/officeart/2005/8/layout/process4"/>
    <dgm:cxn modelId="{423B28A8-7BCC-4DB6-BAFF-29E280D84E7E}" type="presParOf" srcId="{507708FE-7606-43D2-9B31-B2D13EFBCDF9}" destId="{9B02828E-1530-43FE-92DA-7BCBC4870D0E}" srcOrd="2" destOrd="0" presId="urn:microsoft.com/office/officeart/2005/8/layout/process4"/>
    <dgm:cxn modelId="{54CBA9A0-CE68-4F9A-985A-F36EE1D19287}" type="presParOf" srcId="{9B02828E-1530-43FE-92DA-7BCBC4870D0E}" destId="{40CEA533-7F54-47A6-BF60-520F7B43ACE5}" srcOrd="0" destOrd="0" presId="urn:microsoft.com/office/officeart/2005/8/layout/process4"/>
    <dgm:cxn modelId="{1931A12B-90B8-4E8F-A022-FA17906B39C4}" type="presParOf" srcId="{9B02828E-1530-43FE-92DA-7BCBC4870D0E}" destId="{E3034A9F-A757-4DF8-93F9-61FA1179A45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F8EDCA-88E4-4B7E-8508-08733AEB2FA5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5CABFF6-B02B-4717-A7ED-C9240D7EFFD2}">
      <dgm:prSet phldrT="[Текст]" custT="1"/>
      <dgm:spPr/>
      <dgm:t>
        <a:bodyPr/>
        <a:lstStyle/>
        <a:p>
          <a:r>
            <a:rPr lang="kk-KZ" sz="2400" b="1" dirty="0" smtClean="0">
              <a:latin typeface="Times New Roman" pitchFamily="18" charset="0"/>
              <a:cs typeface="Times New Roman" pitchFamily="18" charset="0"/>
            </a:rPr>
            <a:t>Мұғалімдердің сапалық құрамы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1D6E6B21-280B-4554-813D-F471C2C40A00}" type="parTrans" cxnId="{1B073285-F36E-40A3-921F-212338561217}">
      <dgm:prSet/>
      <dgm:spPr/>
      <dgm:t>
        <a:bodyPr/>
        <a:lstStyle/>
        <a:p>
          <a:endParaRPr lang="ru-RU" sz="2400"/>
        </a:p>
      </dgm:t>
    </dgm:pt>
    <dgm:pt modelId="{FA7E5F3E-64B6-4E49-99F4-FB03CE9CFBFD}" type="sibTrans" cxnId="{1B073285-F36E-40A3-921F-212338561217}">
      <dgm:prSet/>
      <dgm:spPr/>
      <dgm:t>
        <a:bodyPr/>
        <a:lstStyle/>
        <a:p>
          <a:endParaRPr lang="ru-RU" sz="2400"/>
        </a:p>
      </dgm:t>
    </dgm:pt>
    <dgm:pt modelId="{B8B8DB94-BB97-4521-8337-9E1E8904AF84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Барлығы -18 мұғалім</a:t>
          </a:r>
          <a:endParaRPr lang="ru-RU" sz="2400" dirty="0"/>
        </a:p>
      </dgm:t>
    </dgm:pt>
    <dgm:pt modelId="{C50A52C6-54B9-4268-A3B0-66E82C480AC9}" type="parTrans" cxnId="{D4732056-13A1-4982-8A1C-6BE8FAEA499E}">
      <dgm:prSet/>
      <dgm:spPr/>
      <dgm:t>
        <a:bodyPr/>
        <a:lstStyle/>
        <a:p>
          <a:endParaRPr lang="ru-RU" sz="2400"/>
        </a:p>
      </dgm:t>
    </dgm:pt>
    <dgm:pt modelId="{79A752EA-CE0A-4D79-B016-6385B9023996}" type="sibTrans" cxnId="{D4732056-13A1-4982-8A1C-6BE8FAEA499E}">
      <dgm:prSet/>
      <dgm:spPr/>
      <dgm:t>
        <a:bodyPr/>
        <a:lstStyle/>
        <a:p>
          <a:endParaRPr lang="ru-RU" sz="2400"/>
        </a:p>
      </dgm:t>
    </dgm:pt>
    <dgm:pt modelId="{77623CBE-C413-4F7E-82EF-AA19419C2A55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Жоғары білімді-14 мұғалім</a:t>
          </a:r>
          <a:endParaRPr lang="ru-RU" sz="2400" dirty="0"/>
        </a:p>
      </dgm:t>
    </dgm:pt>
    <dgm:pt modelId="{9E161129-0727-4E83-807D-048401EC4405}" type="parTrans" cxnId="{D0355189-E521-4404-85D4-BF56DE9F1607}">
      <dgm:prSet/>
      <dgm:spPr/>
      <dgm:t>
        <a:bodyPr/>
        <a:lstStyle/>
        <a:p>
          <a:endParaRPr lang="ru-RU" sz="2400"/>
        </a:p>
      </dgm:t>
    </dgm:pt>
    <dgm:pt modelId="{91A84537-1F01-41DB-B2D8-84D2F598F0A7}" type="sibTrans" cxnId="{D0355189-E521-4404-85D4-BF56DE9F1607}">
      <dgm:prSet/>
      <dgm:spPr/>
      <dgm:t>
        <a:bodyPr/>
        <a:lstStyle/>
        <a:p>
          <a:endParaRPr lang="ru-RU" sz="2400"/>
        </a:p>
      </dgm:t>
    </dgm:pt>
    <dgm:pt modelId="{AB059ECF-0A91-4C42-9D36-28602777E00D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 арнаулы-4 мұғалім</a:t>
          </a:r>
          <a:endParaRPr lang="ru-RU" sz="2400" dirty="0"/>
        </a:p>
      </dgm:t>
    </dgm:pt>
    <dgm:pt modelId="{D9675CC5-F8C3-464A-82A6-91DC0440157E}" type="parTrans" cxnId="{6EBC022A-7CDC-4D35-867A-1560701E65AE}">
      <dgm:prSet/>
      <dgm:spPr/>
      <dgm:t>
        <a:bodyPr/>
        <a:lstStyle/>
        <a:p>
          <a:endParaRPr lang="ru-RU" sz="2400"/>
        </a:p>
      </dgm:t>
    </dgm:pt>
    <dgm:pt modelId="{690F4959-9A88-4723-83CC-870E3AAE7692}" type="sibTrans" cxnId="{6EBC022A-7CDC-4D35-867A-1560701E65AE}">
      <dgm:prSet/>
      <dgm:spPr/>
      <dgm:t>
        <a:bodyPr/>
        <a:lstStyle/>
        <a:p>
          <a:endParaRPr lang="ru-RU" sz="2400"/>
        </a:p>
      </dgm:t>
    </dgm:pt>
    <dgm:pt modelId="{14D7D8C6-ED8C-4013-B379-8EF067C37BE5}">
      <dgm:prSet/>
      <dgm:spPr/>
      <dgm:t>
        <a:bodyPr/>
        <a:lstStyle/>
        <a:p>
          <a:endParaRPr lang="ru-RU"/>
        </a:p>
      </dgm:t>
    </dgm:pt>
    <dgm:pt modelId="{F736CB7C-9577-4C33-BA61-814BCDF54FE9}" type="parTrans" cxnId="{F6A290C3-1578-49B5-880F-A6EAF023B32F}">
      <dgm:prSet/>
      <dgm:spPr/>
      <dgm:t>
        <a:bodyPr/>
        <a:lstStyle/>
        <a:p>
          <a:endParaRPr lang="ru-RU" sz="2400"/>
        </a:p>
      </dgm:t>
    </dgm:pt>
    <dgm:pt modelId="{6B5B8979-C955-49A6-AA57-2E4D1F534EF3}" type="sibTrans" cxnId="{F6A290C3-1578-49B5-880F-A6EAF023B32F}">
      <dgm:prSet/>
      <dgm:spPr/>
      <dgm:t>
        <a:bodyPr/>
        <a:lstStyle/>
        <a:p>
          <a:endParaRPr lang="ru-RU" sz="2400"/>
        </a:p>
      </dgm:t>
    </dgm:pt>
    <dgm:pt modelId="{290D21F9-6F26-4FC7-B711-1A55237A0076}">
      <dgm:prSet/>
      <dgm:spPr/>
      <dgm:t>
        <a:bodyPr/>
        <a:lstStyle/>
        <a:p>
          <a:endParaRPr lang="ru-RU"/>
        </a:p>
      </dgm:t>
    </dgm:pt>
    <dgm:pt modelId="{A3B77AD1-0E6D-4EF7-9F6E-B697E7C0A8B8}" type="parTrans" cxnId="{C67D87C9-16FE-4F81-9BD5-929CA9425213}">
      <dgm:prSet/>
      <dgm:spPr/>
      <dgm:t>
        <a:bodyPr/>
        <a:lstStyle/>
        <a:p>
          <a:endParaRPr lang="ru-RU" sz="2400"/>
        </a:p>
      </dgm:t>
    </dgm:pt>
    <dgm:pt modelId="{366EBD93-9F39-4B3B-AAEF-B17462585B2D}" type="sibTrans" cxnId="{C67D87C9-16FE-4F81-9BD5-929CA9425213}">
      <dgm:prSet/>
      <dgm:spPr/>
      <dgm:t>
        <a:bodyPr/>
        <a:lstStyle/>
        <a:p>
          <a:endParaRPr lang="ru-RU" sz="2400"/>
        </a:p>
      </dgm:t>
    </dgm:pt>
    <dgm:pt modelId="{7360B7EF-7FF8-4506-B23E-D2F38C6769A5}" type="pres">
      <dgm:prSet presAssocID="{34F8EDCA-88E4-4B7E-8508-08733AEB2FA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ECB877-0038-4771-A429-470CF38D43F4}" type="pres">
      <dgm:prSet presAssocID="{65CABFF6-B02B-4717-A7ED-C9240D7EFFD2}" presName="roof" presStyleLbl="dkBgShp" presStyleIdx="0" presStyleCnt="2"/>
      <dgm:spPr/>
      <dgm:t>
        <a:bodyPr/>
        <a:lstStyle/>
        <a:p>
          <a:endParaRPr lang="ru-RU"/>
        </a:p>
      </dgm:t>
    </dgm:pt>
    <dgm:pt modelId="{7773D06F-ECD8-4099-B226-D2C36A87E1A6}" type="pres">
      <dgm:prSet presAssocID="{65CABFF6-B02B-4717-A7ED-C9240D7EFFD2}" presName="pillars" presStyleCnt="0"/>
      <dgm:spPr/>
    </dgm:pt>
    <dgm:pt modelId="{CC77D54D-7D49-4B2E-BDD5-C87BF1E746AA}" type="pres">
      <dgm:prSet presAssocID="{65CABFF6-B02B-4717-A7ED-C9240D7EFFD2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C4F74-7B5F-4DAE-BE42-6389F61A4B94}" type="pres">
      <dgm:prSet presAssocID="{77623CBE-C413-4F7E-82EF-AA19419C2A5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832193-72D2-440B-BC76-EED32544A7A8}" type="pres">
      <dgm:prSet presAssocID="{AB059ECF-0A91-4C42-9D36-28602777E00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FA7BC-8FB4-4CDD-B53C-C7E753647AA5}" type="pres">
      <dgm:prSet presAssocID="{65CABFF6-B02B-4717-A7ED-C9240D7EFFD2}" presName="base" presStyleLbl="dkBgShp" presStyleIdx="1" presStyleCnt="2"/>
      <dgm:spPr/>
    </dgm:pt>
  </dgm:ptLst>
  <dgm:cxnLst>
    <dgm:cxn modelId="{D4B365A5-8CD9-4BFD-A17B-4E59E7D25006}" type="presOf" srcId="{B8B8DB94-BB97-4521-8337-9E1E8904AF84}" destId="{CC77D54D-7D49-4B2E-BDD5-C87BF1E746AA}" srcOrd="0" destOrd="0" presId="urn:microsoft.com/office/officeart/2005/8/layout/hList3"/>
    <dgm:cxn modelId="{087E3B9F-5B56-4374-BD7F-9FA441249F59}" type="presOf" srcId="{AB059ECF-0A91-4C42-9D36-28602777E00D}" destId="{ED832193-72D2-440B-BC76-EED32544A7A8}" srcOrd="0" destOrd="0" presId="urn:microsoft.com/office/officeart/2005/8/layout/hList3"/>
    <dgm:cxn modelId="{5E02CE35-F853-467B-BEFD-1564570E24CC}" type="presOf" srcId="{77623CBE-C413-4F7E-82EF-AA19419C2A55}" destId="{D15C4F74-7B5F-4DAE-BE42-6389F61A4B94}" srcOrd="0" destOrd="0" presId="urn:microsoft.com/office/officeart/2005/8/layout/hList3"/>
    <dgm:cxn modelId="{F6A290C3-1578-49B5-880F-A6EAF023B32F}" srcId="{34F8EDCA-88E4-4B7E-8508-08733AEB2FA5}" destId="{14D7D8C6-ED8C-4013-B379-8EF067C37BE5}" srcOrd="1" destOrd="0" parTransId="{F736CB7C-9577-4C33-BA61-814BCDF54FE9}" sibTransId="{6B5B8979-C955-49A6-AA57-2E4D1F534EF3}"/>
    <dgm:cxn modelId="{D0355189-E521-4404-85D4-BF56DE9F1607}" srcId="{65CABFF6-B02B-4717-A7ED-C9240D7EFFD2}" destId="{77623CBE-C413-4F7E-82EF-AA19419C2A55}" srcOrd="1" destOrd="0" parTransId="{9E161129-0727-4E83-807D-048401EC4405}" sibTransId="{91A84537-1F01-41DB-B2D8-84D2F598F0A7}"/>
    <dgm:cxn modelId="{611FEBFC-01C3-4F5E-BBE4-D50047D94F57}" type="presOf" srcId="{34F8EDCA-88E4-4B7E-8508-08733AEB2FA5}" destId="{7360B7EF-7FF8-4506-B23E-D2F38C6769A5}" srcOrd="0" destOrd="0" presId="urn:microsoft.com/office/officeart/2005/8/layout/hList3"/>
    <dgm:cxn modelId="{FFA66E16-1D79-4355-961A-CEADB154898E}" type="presOf" srcId="{65CABFF6-B02B-4717-A7ED-C9240D7EFFD2}" destId="{31ECB877-0038-4771-A429-470CF38D43F4}" srcOrd="0" destOrd="0" presId="urn:microsoft.com/office/officeart/2005/8/layout/hList3"/>
    <dgm:cxn modelId="{C67D87C9-16FE-4F81-9BD5-929CA9425213}" srcId="{34F8EDCA-88E4-4B7E-8508-08733AEB2FA5}" destId="{290D21F9-6F26-4FC7-B711-1A55237A0076}" srcOrd="2" destOrd="0" parTransId="{A3B77AD1-0E6D-4EF7-9F6E-B697E7C0A8B8}" sibTransId="{366EBD93-9F39-4B3B-AAEF-B17462585B2D}"/>
    <dgm:cxn modelId="{1B073285-F36E-40A3-921F-212338561217}" srcId="{34F8EDCA-88E4-4B7E-8508-08733AEB2FA5}" destId="{65CABFF6-B02B-4717-A7ED-C9240D7EFFD2}" srcOrd="0" destOrd="0" parTransId="{1D6E6B21-280B-4554-813D-F471C2C40A00}" sibTransId="{FA7E5F3E-64B6-4E49-99F4-FB03CE9CFBFD}"/>
    <dgm:cxn modelId="{6EBC022A-7CDC-4D35-867A-1560701E65AE}" srcId="{65CABFF6-B02B-4717-A7ED-C9240D7EFFD2}" destId="{AB059ECF-0A91-4C42-9D36-28602777E00D}" srcOrd="2" destOrd="0" parTransId="{D9675CC5-F8C3-464A-82A6-91DC0440157E}" sibTransId="{690F4959-9A88-4723-83CC-870E3AAE7692}"/>
    <dgm:cxn modelId="{D4732056-13A1-4982-8A1C-6BE8FAEA499E}" srcId="{65CABFF6-B02B-4717-A7ED-C9240D7EFFD2}" destId="{B8B8DB94-BB97-4521-8337-9E1E8904AF84}" srcOrd="0" destOrd="0" parTransId="{C50A52C6-54B9-4268-A3B0-66E82C480AC9}" sibTransId="{79A752EA-CE0A-4D79-B016-6385B9023996}"/>
    <dgm:cxn modelId="{39CDD43C-F1F7-48ED-8114-F5755E846D46}" type="presParOf" srcId="{7360B7EF-7FF8-4506-B23E-D2F38C6769A5}" destId="{31ECB877-0038-4771-A429-470CF38D43F4}" srcOrd="0" destOrd="0" presId="urn:microsoft.com/office/officeart/2005/8/layout/hList3"/>
    <dgm:cxn modelId="{F13FE656-ED3B-467F-A2BB-186DD5C4C99D}" type="presParOf" srcId="{7360B7EF-7FF8-4506-B23E-D2F38C6769A5}" destId="{7773D06F-ECD8-4099-B226-D2C36A87E1A6}" srcOrd="1" destOrd="0" presId="urn:microsoft.com/office/officeart/2005/8/layout/hList3"/>
    <dgm:cxn modelId="{CED1AF74-AFC7-4CB1-8746-26F098D01087}" type="presParOf" srcId="{7773D06F-ECD8-4099-B226-D2C36A87E1A6}" destId="{CC77D54D-7D49-4B2E-BDD5-C87BF1E746AA}" srcOrd="0" destOrd="0" presId="urn:microsoft.com/office/officeart/2005/8/layout/hList3"/>
    <dgm:cxn modelId="{A16E08EA-3AFF-453F-B9A3-1AEDEFF8EA90}" type="presParOf" srcId="{7773D06F-ECD8-4099-B226-D2C36A87E1A6}" destId="{D15C4F74-7B5F-4DAE-BE42-6389F61A4B94}" srcOrd="1" destOrd="0" presId="urn:microsoft.com/office/officeart/2005/8/layout/hList3"/>
    <dgm:cxn modelId="{D2639EDB-2F66-4216-B0E9-312FCEC47954}" type="presParOf" srcId="{7773D06F-ECD8-4099-B226-D2C36A87E1A6}" destId="{ED832193-72D2-440B-BC76-EED32544A7A8}" srcOrd="2" destOrd="0" presId="urn:microsoft.com/office/officeart/2005/8/layout/hList3"/>
    <dgm:cxn modelId="{D8C7B18F-8C34-4D14-82C0-01B39CA11479}" type="presParOf" srcId="{7360B7EF-7FF8-4506-B23E-D2F38C6769A5}" destId="{089FA7BC-8FB4-4CDD-B53C-C7E753647AA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F8EDCA-88E4-4B7E-8508-08733AEB2FA5}" type="doc">
      <dgm:prSet loTypeId="urn:microsoft.com/office/officeart/2005/8/layout/h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5CABFF6-B02B-4717-A7ED-C9240D7EFFD2}">
      <dgm:prSet phldrT="[Текст]" custT="1"/>
      <dgm:spPr/>
      <dgm:t>
        <a:bodyPr/>
        <a:lstStyle/>
        <a:p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Санаты бойынша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D6E6B21-280B-4554-813D-F471C2C40A00}" type="parTrans" cxnId="{1B073285-F36E-40A3-921F-21233856121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FA7E5F3E-64B6-4E49-99F4-FB03CE9CFBFD}" type="sibTrans" cxnId="{1B073285-F36E-40A3-921F-21233856121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8B8DB94-BB97-4521-8337-9E1E8904AF84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Педагог-зерттеуші-4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50A52C6-54B9-4268-A3B0-66E82C480AC9}" type="parTrans" cxnId="{D4732056-13A1-4982-8A1C-6BE8FAEA49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9A752EA-CE0A-4D79-B016-6385B9023996}" type="sibTrans" cxnId="{D4732056-13A1-4982-8A1C-6BE8FAEA49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7623CBE-C413-4F7E-82EF-AA19419C2A55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Педагог-сарапшы-2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E161129-0727-4E83-807D-048401EC4405}" type="parTrans" cxnId="{D0355189-E521-4404-85D4-BF56DE9F160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91A84537-1F01-41DB-B2D8-84D2F598F0A7}" type="sibTrans" cxnId="{D0355189-E521-4404-85D4-BF56DE9F160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AB059ECF-0A91-4C42-9D36-28602777E00D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Педагог-модератор-4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9675CC5-F8C3-464A-82A6-91DC0440157E}" type="parTrans" cxnId="{6EBC022A-7CDC-4D35-867A-1560701E65A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690F4959-9A88-4723-83CC-870E3AAE7692}" type="sibTrans" cxnId="{6EBC022A-7CDC-4D35-867A-1560701E65A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4D7D8C6-ED8C-4013-B379-8EF067C37BE5}">
      <dgm:prSet/>
      <dgm:spPr/>
      <dgm:t>
        <a:bodyPr/>
        <a:lstStyle/>
        <a:p>
          <a:endParaRPr lang="ru-RU"/>
        </a:p>
      </dgm:t>
    </dgm:pt>
    <dgm:pt modelId="{F736CB7C-9577-4C33-BA61-814BCDF54FE9}" type="parTrans" cxnId="{F6A290C3-1578-49B5-880F-A6EAF023B32F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6B5B8979-C955-49A6-AA57-2E4D1F534EF3}" type="sibTrans" cxnId="{F6A290C3-1578-49B5-880F-A6EAF023B32F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290D21F9-6F26-4FC7-B711-1A55237A0076}">
      <dgm:prSet/>
      <dgm:spPr/>
      <dgm:t>
        <a:bodyPr/>
        <a:lstStyle/>
        <a:p>
          <a:endParaRPr lang="ru-RU"/>
        </a:p>
      </dgm:t>
    </dgm:pt>
    <dgm:pt modelId="{A3B77AD1-0E6D-4EF7-9F6E-B697E7C0A8B8}" type="parTrans" cxnId="{C67D87C9-16FE-4F81-9BD5-929CA942521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366EBD93-9F39-4B3B-AAEF-B17462585B2D}" type="sibTrans" cxnId="{C67D87C9-16FE-4F81-9BD5-929CA942521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69CFB752-D045-4B4C-BD0A-403B7DBAF2C9}">
      <dgm:prSet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Педагог- 2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03B0E30-4367-4AAA-BE2D-D5C26169AEA6}" type="parTrans" cxnId="{D7A00D55-CC9B-41DC-8038-5C776EDE2292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E61AA6A-2360-4444-94E1-38755C74F0E1}" type="sibTrans" cxnId="{D7A00D55-CC9B-41DC-8038-5C776EDE2292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0C1FF5B6-2366-4F3B-BE73-CB122FEFEEF0}">
      <dgm:prSet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І категория - 1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852EB09-163D-4254-AEAE-67041969BC0D}" type="parTrans" cxnId="{BE8AC429-75F5-4F80-AAC9-8E6A005CD280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196D840-E3F4-4F5F-BF16-9EB666DB7811}" type="sibTrans" cxnId="{BE8AC429-75F5-4F80-AAC9-8E6A005CD280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28AF7CA-B345-4784-9B1F-8C1A4C00F67F}">
      <dgm:prSet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Категориясыз 5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0615D71C-ECF8-48BC-8743-1DC2EDFEA9B9}" type="parTrans" cxnId="{315E7512-DB1F-4354-8757-40B9A097EFFA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9C47694E-7994-4982-B882-AEBFBF98750B}" type="sibTrans" cxnId="{315E7512-DB1F-4354-8757-40B9A097EFFA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360B7EF-7FF8-4506-B23E-D2F38C6769A5}" type="pres">
      <dgm:prSet presAssocID="{34F8EDCA-88E4-4B7E-8508-08733AEB2FA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ECB877-0038-4771-A429-470CF38D43F4}" type="pres">
      <dgm:prSet presAssocID="{65CABFF6-B02B-4717-A7ED-C9240D7EFFD2}" presName="roof" presStyleLbl="dkBgShp" presStyleIdx="0" presStyleCnt="2"/>
      <dgm:spPr/>
      <dgm:t>
        <a:bodyPr/>
        <a:lstStyle/>
        <a:p>
          <a:endParaRPr lang="ru-RU"/>
        </a:p>
      </dgm:t>
    </dgm:pt>
    <dgm:pt modelId="{7773D06F-ECD8-4099-B226-D2C36A87E1A6}" type="pres">
      <dgm:prSet presAssocID="{65CABFF6-B02B-4717-A7ED-C9240D7EFFD2}" presName="pillars" presStyleCnt="0"/>
      <dgm:spPr/>
    </dgm:pt>
    <dgm:pt modelId="{CC77D54D-7D49-4B2E-BDD5-C87BF1E746AA}" type="pres">
      <dgm:prSet presAssocID="{65CABFF6-B02B-4717-A7ED-C9240D7EFFD2}" presName="pillar1" presStyleLbl="node1" presStyleIdx="0" presStyleCnt="6" custLinFactNeighborX="-5041" custLinFactNeighborY="-1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C4F74-7B5F-4DAE-BE42-6389F61A4B94}" type="pres">
      <dgm:prSet presAssocID="{77623CBE-C413-4F7E-82EF-AA19419C2A55}" presName="pillar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832193-72D2-440B-BC76-EED32544A7A8}" type="pres">
      <dgm:prSet presAssocID="{AB059ECF-0A91-4C42-9D36-28602777E00D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646AD-0DCF-47CA-B06A-D5AC4733DDE6}" type="pres">
      <dgm:prSet presAssocID="{69CFB752-D045-4B4C-BD0A-403B7DBAF2C9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710FE-AEA2-4A63-B273-69E44E9A32C1}" type="pres">
      <dgm:prSet presAssocID="{0C1FF5B6-2366-4F3B-BE73-CB122FEFEEF0}" presName="pillar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8AC69F-0E7D-420D-93C4-4F858A020563}" type="pres">
      <dgm:prSet presAssocID="{B28AF7CA-B345-4784-9B1F-8C1A4C00F67F}" presName="pillar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FA7BC-8FB4-4CDD-B53C-C7E753647AA5}" type="pres">
      <dgm:prSet presAssocID="{65CABFF6-B02B-4717-A7ED-C9240D7EFFD2}" presName="base" presStyleLbl="dkBgShp" presStyleIdx="1" presStyleCnt="2"/>
      <dgm:spPr/>
    </dgm:pt>
  </dgm:ptLst>
  <dgm:cxnLst>
    <dgm:cxn modelId="{F6A290C3-1578-49B5-880F-A6EAF023B32F}" srcId="{34F8EDCA-88E4-4B7E-8508-08733AEB2FA5}" destId="{14D7D8C6-ED8C-4013-B379-8EF067C37BE5}" srcOrd="1" destOrd="0" parTransId="{F736CB7C-9577-4C33-BA61-814BCDF54FE9}" sibTransId="{6B5B8979-C955-49A6-AA57-2E4D1F534EF3}"/>
    <dgm:cxn modelId="{5728320C-2FA4-495C-9E95-C5341CF643E7}" type="presOf" srcId="{34F8EDCA-88E4-4B7E-8508-08733AEB2FA5}" destId="{7360B7EF-7FF8-4506-B23E-D2F38C6769A5}" srcOrd="0" destOrd="0" presId="urn:microsoft.com/office/officeart/2005/8/layout/hList3"/>
    <dgm:cxn modelId="{00E880F4-6B9F-4885-A98E-56C1E33AD33D}" type="presOf" srcId="{B8B8DB94-BB97-4521-8337-9E1E8904AF84}" destId="{CC77D54D-7D49-4B2E-BDD5-C87BF1E746AA}" srcOrd="0" destOrd="0" presId="urn:microsoft.com/office/officeart/2005/8/layout/hList3"/>
    <dgm:cxn modelId="{1A1B4865-F036-4DB2-8DB0-ABA65409E9EF}" type="presOf" srcId="{AB059ECF-0A91-4C42-9D36-28602777E00D}" destId="{ED832193-72D2-440B-BC76-EED32544A7A8}" srcOrd="0" destOrd="0" presId="urn:microsoft.com/office/officeart/2005/8/layout/hList3"/>
    <dgm:cxn modelId="{1B073285-F36E-40A3-921F-212338561217}" srcId="{34F8EDCA-88E4-4B7E-8508-08733AEB2FA5}" destId="{65CABFF6-B02B-4717-A7ED-C9240D7EFFD2}" srcOrd="0" destOrd="0" parTransId="{1D6E6B21-280B-4554-813D-F471C2C40A00}" sibTransId="{FA7E5F3E-64B6-4E49-99F4-FB03CE9CFBFD}"/>
    <dgm:cxn modelId="{D4732056-13A1-4982-8A1C-6BE8FAEA499E}" srcId="{65CABFF6-B02B-4717-A7ED-C9240D7EFFD2}" destId="{B8B8DB94-BB97-4521-8337-9E1E8904AF84}" srcOrd="0" destOrd="0" parTransId="{C50A52C6-54B9-4268-A3B0-66E82C480AC9}" sibTransId="{79A752EA-CE0A-4D79-B016-6385B9023996}"/>
    <dgm:cxn modelId="{103452D0-1A73-4200-897F-75DE8A3C15F0}" type="presOf" srcId="{77623CBE-C413-4F7E-82EF-AA19419C2A55}" destId="{D15C4F74-7B5F-4DAE-BE42-6389F61A4B94}" srcOrd="0" destOrd="0" presId="urn:microsoft.com/office/officeart/2005/8/layout/hList3"/>
    <dgm:cxn modelId="{315E7512-DB1F-4354-8757-40B9A097EFFA}" srcId="{65CABFF6-B02B-4717-A7ED-C9240D7EFFD2}" destId="{B28AF7CA-B345-4784-9B1F-8C1A4C00F67F}" srcOrd="5" destOrd="0" parTransId="{0615D71C-ECF8-48BC-8743-1DC2EDFEA9B9}" sibTransId="{9C47694E-7994-4982-B882-AEBFBF98750B}"/>
    <dgm:cxn modelId="{D7A00D55-CC9B-41DC-8038-5C776EDE2292}" srcId="{65CABFF6-B02B-4717-A7ED-C9240D7EFFD2}" destId="{69CFB752-D045-4B4C-BD0A-403B7DBAF2C9}" srcOrd="3" destOrd="0" parTransId="{C03B0E30-4367-4AAA-BE2D-D5C26169AEA6}" sibTransId="{7E61AA6A-2360-4444-94E1-38755C74F0E1}"/>
    <dgm:cxn modelId="{497D74C7-7384-474B-9CA5-3D70F74B5464}" type="presOf" srcId="{B28AF7CA-B345-4784-9B1F-8C1A4C00F67F}" destId="{748AC69F-0E7D-420D-93C4-4F858A020563}" srcOrd="0" destOrd="0" presId="urn:microsoft.com/office/officeart/2005/8/layout/hList3"/>
    <dgm:cxn modelId="{BE8AC429-75F5-4F80-AAC9-8E6A005CD280}" srcId="{65CABFF6-B02B-4717-A7ED-C9240D7EFFD2}" destId="{0C1FF5B6-2366-4F3B-BE73-CB122FEFEEF0}" srcOrd="4" destOrd="0" parTransId="{C852EB09-163D-4254-AEAE-67041969BC0D}" sibTransId="{7196D840-E3F4-4F5F-BF16-9EB666DB7811}"/>
    <dgm:cxn modelId="{D0355189-E521-4404-85D4-BF56DE9F1607}" srcId="{65CABFF6-B02B-4717-A7ED-C9240D7EFFD2}" destId="{77623CBE-C413-4F7E-82EF-AA19419C2A55}" srcOrd="1" destOrd="0" parTransId="{9E161129-0727-4E83-807D-048401EC4405}" sibTransId="{91A84537-1F01-41DB-B2D8-84D2F598F0A7}"/>
    <dgm:cxn modelId="{F9C7B645-3659-4E56-A964-C07E02D4DE6D}" type="presOf" srcId="{65CABFF6-B02B-4717-A7ED-C9240D7EFFD2}" destId="{31ECB877-0038-4771-A429-470CF38D43F4}" srcOrd="0" destOrd="0" presId="urn:microsoft.com/office/officeart/2005/8/layout/hList3"/>
    <dgm:cxn modelId="{5B612FFF-43E6-4C5D-814A-E5078BE7BC80}" type="presOf" srcId="{69CFB752-D045-4B4C-BD0A-403B7DBAF2C9}" destId="{369646AD-0DCF-47CA-B06A-D5AC4733DDE6}" srcOrd="0" destOrd="0" presId="urn:microsoft.com/office/officeart/2005/8/layout/hList3"/>
    <dgm:cxn modelId="{06A9D419-BD03-4DF9-9A45-C1BFF30D632D}" type="presOf" srcId="{0C1FF5B6-2366-4F3B-BE73-CB122FEFEEF0}" destId="{DB4710FE-AEA2-4A63-B273-69E44E9A32C1}" srcOrd="0" destOrd="0" presId="urn:microsoft.com/office/officeart/2005/8/layout/hList3"/>
    <dgm:cxn modelId="{C67D87C9-16FE-4F81-9BD5-929CA9425213}" srcId="{34F8EDCA-88E4-4B7E-8508-08733AEB2FA5}" destId="{290D21F9-6F26-4FC7-B711-1A55237A0076}" srcOrd="2" destOrd="0" parTransId="{A3B77AD1-0E6D-4EF7-9F6E-B697E7C0A8B8}" sibTransId="{366EBD93-9F39-4B3B-AAEF-B17462585B2D}"/>
    <dgm:cxn modelId="{6EBC022A-7CDC-4D35-867A-1560701E65AE}" srcId="{65CABFF6-B02B-4717-A7ED-C9240D7EFFD2}" destId="{AB059ECF-0A91-4C42-9D36-28602777E00D}" srcOrd="2" destOrd="0" parTransId="{D9675CC5-F8C3-464A-82A6-91DC0440157E}" sibTransId="{690F4959-9A88-4723-83CC-870E3AAE7692}"/>
    <dgm:cxn modelId="{8FC91F8E-0EDB-42FA-94A1-0AD9B96ACDC4}" type="presParOf" srcId="{7360B7EF-7FF8-4506-B23E-D2F38C6769A5}" destId="{31ECB877-0038-4771-A429-470CF38D43F4}" srcOrd="0" destOrd="0" presId="urn:microsoft.com/office/officeart/2005/8/layout/hList3"/>
    <dgm:cxn modelId="{0DE17BBE-DEDD-4979-AC41-817665BD1A5B}" type="presParOf" srcId="{7360B7EF-7FF8-4506-B23E-D2F38C6769A5}" destId="{7773D06F-ECD8-4099-B226-D2C36A87E1A6}" srcOrd="1" destOrd="0" presId="urn:microsoft.com/office/officeart/2005/8/layout/hList3"/>
    <dgm:cxn modelId="{38880F6F-C4AC-4BA7-BA1D-210D63D23F6D}" type="presParOf" srcId="{7773D06F-ECD8-4099-B226-D2C36A87E1A6}" destId="{CC77D54D-7D49-4B2E-BDD5-C87BF1E746AA}" srcOrd="0" destOrd="0" presId="urn:microsoft.com/office/officeart/2005/8/layout/hList3"/>
    <dgm:cxn modelId="{4A14EE5F-25FB-47AB-A415-88BC636DD1E2}" type="presParOf" srcId="{7773D06F-ECD8-4099-B226-D2C36A87E1A6}" destId="{D15C4F74-7B5F-4DAE-BE42-6389F61A4B94}" srcOrd="1" destOrd="0" presId="urn:microsoft.com/office/officeart/2005/8/layout/hList3"/>
    <dgm:cxn modelId="{41E88766-CCCF-4DFA-964C-245021F28618}" type="presParOf" srcId="{7773D06F-ECD8-4099-B226-D2C36A87E1A6}" destId="{ED832193-72D2-440B-BC76-EED32544A7A8}" srcOrd="2" destOrd="0" presId="urn:microsoft.com/office/officeart/2005/8/layout/hList3"/>
    <dgm:cxn modelId="{63E0351C-AD6D-4DC4-B9F7-2D626D894D7C}" type="presParOf" srcId="{7773D06F-ECD8-4099-B226-D2C36A87E1A6}" destId="{369646AD-0DCF-47CA-B06A-D5AC4733DDE6}" srcOrd="3" destOrd="0" presId="urn:microsoft.com/office/officeart/2005/8/layout/hList3"/>
    <dgm:cxn modelId="{EAA4EDB0-9707-4CAA-AB08-3BDC6AA712F9}" type="presParOf" srcId="{7773D06F-ECD8-4099-B226-D2C36A87E1A6}" destId="{DB4710FE-AEA2-4A63-B273-69E44E9A32C1}" srcOrd="4" destOrd="0" presId="urn:microsoft.com/office/officeart/2005/8/layout/hList3"/>
    <dgm:cxn modelId="{EEC34EE5-6DED-4961-80D3-AD26E20E343F}" type="presParOf" srcId="{7773D06F-ECD8-4099-B226-D2C36A87E1A6}" destId="{748AC69F-0E7D-420D-93C4-4F858A020563}" srcOrd="5" destOrd="0" presId="urn:microsoft.com/office/officeart/2005/8/layout/hList3"/>
    <dgm:cxn modelId="{3E2B95FC-87EC-491B-A4F9-573D9F0771BF}" type="presParOf" srcId="{7360B7EF-7FF8-4506-B23E-D2F38C6769A5}" destId="{089FA7BC-8FB4-4CDD-B53C-C7E753647AA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F8EDCA-88E4-4B7E-8508-08733AEB2FA5}" type="doc">
      <dgm:prSet loTypeId="urn:microsoft.com/office/officeart/2005/8/layout/hList3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65CABFF6-B02B-4717-A7ED-C9240D7EFFD2}">
      <dgm:prSet phldrT="[Текст]" custT="1"/>
      <dgm:spPr/>
      <dgm:t>
        <a:bodyPr/>
        <a:lstStyle/>
        <a:p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Еңбек өтілі бойынша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D6E6B21-280B-4554-813D-F471C2C40A00}" type="parTrans" cxnId="{1B073285-F36E-40A3-921F-21233856121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FA7E5F3E-64B6-4E49-99F4-FB03CE9CFBFD}" type="sibTrans" cxnId="{1B073285-F36E-40A3-921F-21233856121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B8B8DB94-BB97-4521-8337-9E1E8904AF84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3 жылға дейін - 3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50A52C6-54B9-4268-A3B0-66E82C480AC9}" type="parTrans" cxnId="{D4732056-13A1-4982-8A1C-6BE8FAEA49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9A752EA-CE0A-4D79-B016-6385B9023996}" type="sibTrans" cxnId="{D4732056-13A1-4982-8A1C-6BE8FAEA499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7623CBE-C413-4F7E-82EF-AA19419C2A55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3-10 жыл - 4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E161129-0727-4E83-807D-048401EC4405}" type="parTrans" cxnId="{D0355189-E521-4404-85D4-BF56DE9F160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91A84537-1F01-41DB-B2D8-84D2F598F0A7}" type="sibTrans" cxnId="{D0355189-E521-4404-85D4-BF56DE9F160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AB059ECF-0A91-4C42-9D36-28602777E00D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10-20 жыл - 8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9675CC5-F8C3-464A-82A6-91DC0440157E}" type="parTrans" cxnId="{6EBC022A-7CDC-4D35-867A-1560701E65A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690F4959-9A88-4723-83CC-870E3AAE7692}" type="sibTrans" cxnId="{6EBC022A-7CDC-4D35-867A-1560701E65A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14D7D8C6-ED8C-4013-B379-8EF067C37BE5}">
      <dgm:prSet/>
      <dgm:spPr/>
      <dgm:t>
        <a:bodyPr/>
        <a:lstStyle/>
        <a:p>
          <a:endParaRPr lang="ru-RU"/>
        </a:p>
      </dgm:t>
    </dgm:pt>
    <dgm:pt modelId="{F736CB7C-9577-4C33-BA61-814BCDF54FE9}" type="parTrans" cxnId="{F6A290C3-1578-49B5-880F-A6EAF023B32F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6B5B8979-C955-49A6-AA57-2E4D1F534EF3}" type="sibTrans" cxnId="{F6A290C3-1578-49B5-880F-A6EAF023B32F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290D21F9-6F26-4FC7-B711-1A55237A0076}">
      <dgm:prSet/>
      <dgm:spPr/>
      <dgm:t>
        <a:bodyPr/>
        <a:lstStyle/>
        <a:p>
          <a:endParaRPr lang="ru-RU"/>
        </a:p>
      </dgm:t>
    </dgm:pt>
    <dgm:pt modelId="{A3B77AD1-0E6D-4EF7-9F6E-B697E7C0A8B8}" type="parTrans" cxnId="{C67D87C9-16FE-4F81-9BD5-929CA942521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366EBD93-9F39-4B3B-AAEF-B17462585B2D}" type="sibTrans" cxnId="{C67D87C9-16FE-4F81-9BD5-929CA9425213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69CFB752-D045-4B4C-BD0A-403B7DBAF2C9}">
      <dgm:prSet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20-дан астам - 3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03B0E30-4367-4AAA-BE2D-D5C26169AEA6}" type="parTrans" cxnId="{D7A00D55-CC9B-41DC-8038-5C776EDE2292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E61AA6A-2360-4444-94E1-38755C74F0E1}" type="sibTrans" cxnId="{D7A00D55-CC9B-41DC-8038-5C776EDE2292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7360B7EF-7FF8-4506-B23E-D2F38C6769A5}" type="pres">
      <dgm:prSet presAssocID="{34F8EDCA-88E4-4B7E-8508-08733AEB2FA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ECB877-0038-4771-A429-470CF38D43F4}" type="pres">
      <dgm:prSet presAssocID="{65CABFF6-B02B-4717-A7ED-C9240D7EFFD2}" presName="roof" presStyleLbl="dkBgShp" presStyleIdx="0" presStyleCnt="2" custLinFactNeighborX="5755" custLinFactNeighborY="-3490"/>
      <dgm:spPr/>
      <dgm:t>
        <a:bodyPr/>
        <a:lstStyle/>
        <a:p>
          <a:endParaRPr lang="ru-RU"/>
        </a:p>
      </dgm:t>
    </dgm:pt>
    <dgm:pt modelId="{7773D06F-ECD8-4099-B226-D2C36A87E1A6}" type="pres">
      <dgm:prSet presAssocID="{65CABFF6-B02B-4717-A7ED-C9240D7EFFD2}" presName="pillars" presStyleCnt="0"/>
      <dgm:spPr/>
    </dgm:pt>
    <dgm:pt modelId="{CC77D54D-7D49-4B2E-BDD5-C87BF1E746AA}" type="pres">
      <dgm:prSet presAssocID="{65CABFF6-B02B-4717-A7ED-C9240D7EFFD2}" presName="pillar1" presStyleLbl="node1" presStyleIdx="0" presStyleCnt="4" custLinFactNeighborX="-5041" custLinFactNeighborY="-16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C4F74-7B5F-4DAE-BE42-6389F61A4B94}" type="pres">
      <dgm:prSet presAssocID="{77623CBE-C413-4F7E-82EF-AA19419C2A55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832193-72D2-440B-BC76-EED32544A7A8}" type="pres">
      <dgm:prSet presAssocID="{AB059ECF-0A91-4C42-9D36-28602777E00D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646AD-0DCF-47CA-B06A-D5AC4733DDE6}" type="pres">
      <dgm:prSet presAssocID="{69CFB752-D045-4B4C-BD0A-403B7DBAF2C9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FA7BC-8FB4-4CDD-B53C-C7E753647AA5}" type="pres">
      <dgm:prSet presAssocID="{65CABFF6-B02B-4717-A7ED-C9240D7EFFD2}" presName="base" presStyleLbl="dkBgShp" presStyleIdx="1" presStyleCnt="2"/>
      <dgm:spPr/>
    </dgm:pt>
  </dgm:ptLst>
  <dgm:cxnLst>
    <dgm:cxn modelId="{936ED97C-7A98-4EF5-B08F-0DE929AB3E5D}" type="presOf" srcId="{65CABFF6-B02B-4717-A7ED-C9240D7EFFD2}" destId="{31ECB877-0038-4771-A429-470CF38D43F4}" srcOrd="0" destOrd="0" presId="urn:microsoft.com/office/officeart/2005/8/layout/hList3"/>
    <dgm:cxn modelId="{FF34923C-2B38-4AF8-BC1A-15647DB94592}" type="presOf" srcId="{34F8EDCA-88E4-4B7E-8508-08733AEB2FA5}" destId="{7360B7EF-7FF8-4506-B23E-D2F38C6769A5}" srcOrd="0" destOrd="0" presId="urn:microsoft.com/office/officeart/2005/8/layout/hList3"/>
    <dgm:cxn modelId="{5A07483B-1D3F-49CD-BF81-BEC7DE898CFC}" type="presOf" srcId="{B8B8DB94-BB97-4521-8337-9E1E8904AF84}" destId="{CC77D54D-7D49-4B2E-BDD5-C87BF1E746AA}" srcOrd="0" destOrd="0" presId="urn:microsoft.com/office/officeart/2005/8/layout/hList3"/>
    <dgm:cxn modelId="{A45F0785-6E7E-4B38-899C-0EB22205371A}" type="presOf" srcId="{77623CBE-C413-4F7E-82EF-AA19419C2A55}" destId="{D15C4F74-7B5F-4DAE-BE42-6389F61A4B94}" srcOrd="0" destOrd="0" presId="urn:microsoft.com/office/officeart/2005/8/layout/hList3"/>
    <dgm:cxn modelId="{D7A00D55-CC9B-41DC-8038-5C776EDE2292}" srcId="{65CABFF6-B02B-4717-A7ED-C9240D7EFFD2}" destId="{69CFB752-D045-4B4C-BD0A-403B7DBAF2C9}" srcOrd="3" destOrd="0" parTransId="{C03B0E30-4367-4AAA-BE2D-D5C26169AEA6}" sibTransId="{7E61AA6A-2360-4444-94E1-38755C74F0E1}"/>
    <dgm:cxn modelId="{F6A290C3-1578-49B5-880F-A6EAF023B32F}" srcId="{34F8EDCA-88E4-4B7E-8508-08733AEB2FA5}" destId="{14D7D8C6-ED8C-4013-B379-8EF067C37BE5}" srcOrd="1" destOrd="0" parTransId="{F736CB7C-9577-4C33-BA61-814BCDF54FE9}" sibTransId="{6B5B8979-C955-49A6-AA57-2E4D1F534EF3}"/>
    <dgm:cxn modelId="{D0355189-E521-4404-85D4-BF56DE9F1607}" srcId="{65CABFF6-B02B-4717-A7ED-C9240D7EFFD2}" destId="{77623CBE-C413-4F7E-82EF-AA19419C2A55}" srcOrd="1" destOrd="0" parTransId="{9E161129-0727-4E83-807D-048401EC4405}" sibTransId="{91A84537-1F01-41DB-B2D8-84D2F598F0A7}"/>
    <dgm:cxn modelId="{44634C47-0800-46BD-A932-528BDF1AD482}" type="presOf" srcId="{69CFB752-D045-4B4C-BD0A-403B7DBAF2C9}" destId="{369646AD-0DCF-47CA-B06A-D5AC4733DDE6}" srcOrd="0" destOrd="0" presId="urn:microsoft.com/office/officeart/2005/8/layout/hList3"/>
    <dgm:cxn modelId="{C67D87C9-16FE-4F81-9BD5-929CA9425213}" srcId="{34F8EDCA-88E4-4B7E-8508-08733AEB2FA5}" destId="{290D21F9-6F26-4FC7-B711-1A55237A0076}" srcOrd="2" destOrd="0" parTransId="{A3B77AD1-0E6D-4EF7-9F6E-B697E7C0A8B8}" sibTransId="{366EBD93-9F39-4B3B-AAEF-B17462585B2D}"/>
    <dgm:cxn modelId="{1B073285-F36E-40A3-921F-212338561217}" srcId="{34F8EDCA-88E4-4B7E-8508-08733AEB2FA5}" destId="{65CABFF6-B02B-4717-A7ED-C9240D7EFFD2}" srcOrd="0" destOrd="0" parTransId="{1D6E6B21-280B-4554-813D-F471C2C40A00}" sibTransId="{FA7E5F3E-64B6-4E49-99F4-FB03CE9CFBFD}"/>
    <dgm:cxn modelId="{6EBC022A-7CDC-4D35-867A-1560701E65AE}" srcId="{65CABFF6-B02B-4717-A7ED-C9240D7EFFD2}" destId="{AB059ECF-0A91-4C42-9D36-28602777E00D}" srcOrd="2" destOrd="0" parTransId="{D9675CC5-F8C3-464A-82A6-91DC0440157E}" sibTransId="{690F4959-9A88-4723-83CC-870E3AAE7692}"/>
    <dgm:cxn modelId="{D4732056-13A1-4982-8A1C-6BE8FAEA499E}" srcId="{65CABFF6-B02B-4717-A7ED-C9240D7EFFD2}" destId="{B8B8DB94-BB97-4521-8337-9E1E8904AF84}" srcOrd="0" destOrd="0" parTransId="{C50A52C6-54B9-4268-A3B0-66E82C480AC9}" sibTransId="{79A752EA-CE0A-4D79-B016-6385B9023996}"/>
    <dgm:cxn modelId="{069CDC04-D36A-4749-BED4-77264BE259F2}" type="presOf" srcId="{AB059ECF-0A91-4C42-9D36-28602777E00D}" destId="{ED832193-72D2-440B-BC76-EED32544A7A8}" srcOrd="0" destOrd="0" presId="urn:microsoft.com/office/officeart/2005/8/layout/hList3"/>
    <dgm:cxn modelId="{17665404-ED67-4E92-9923-948068705181}" type="presParOf" srcId="{7360B7EF-7FF8-4506-B23E-D2F38C6769A5}" destId="{31ECB877-0038-4771-A429-470CF38D43F4}" srcOrd="0" destOrd="0" presId="urn:microsoft.com/office/officeart/2005/8/layout/hList3"/>
    <dgm:cxn modelId="{5368BFBB-1549-4D41-93BC-4AF0F02B2BE3}" type="presParOf" srcId="{7360B7EF-7FF8-4506-B23E-D2F38C6769A5}" destId="{7773D06F-ECD8-4099-B226-D2C36A87E1A6}" srcOrd="1" destOrd="0" presId="urn:microsoft.com/office/officeart/2005/8/layout/hList3"/>
    <dgm:cxn modelId="{7CF94E73-A37B-45A8-82DB-2E6268FEB5B4}" type="presParOf" srcId="{7773D06F-ECD8-4099-B226-D2C36A87E1A6}" destId="{CC77D54D-7D49-4B2E-BDD5-C87BF1E746AA}" srcOrd="0" destOrd="0" presId="urn:microsoft.com/office/officeart/2005/8/layout/hList3"/>
    <dgm:cxn modelId="{415FD1A9-E888-44BA-B198-986AB9FF01C0}" type="presParOf" srcId="{7773D06F-ECD8-4099-B226-D2C36A87E1A6}" destId="{D15C4F74-7B5F-4DAE-BE42-6389F61A4B94}" srcOrd="1" destOrd="0" presId="urn:microsoft.com/office/officeart/2005/8/layout/hList3"/>
    <dgm:cxn modelId="{5BD76651-8FA3-4CAE-B4A7-85172C6032CC}" type="presParOf" srcId="{7773D06F-ECD8-4099-B226-D2C36A87E1A6}" destId="{ED832193-72D2-440B-BC76-EED32544A7A8}" srcOrd="2" destOrd="0" presId="urn:microsoft.com/office/officeart/2005/8/layout/hList3"/>
    <dgm:cxn modelId="{37E02FAC-125C-4756-9BE1-BE1CC6AE8E05}" type="presParOf" srcId="{7773D06F-ECD8-4099-B226-D2C36A87E1A6}" destId="{369646AD-0DCF-47CA-B06A-D5AC4733DDE6}" srcOrd="3" destOrd="0" presId="urn:microsoft.com/office/officeart/2005/8/layout/hList3"/>
    <dgm:cxn modelId="{26353465-9409-4061-B180-BD71344CFFD7}" type="presParOf" srcId="{7360B7EF-7FF8-4506-B23E-D2F38C6769A5}" destId="{089FA7BC-8FB4-4CDD-B53C-C7E753647AA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D0903F-D73D-49C3-9F8C-525BD02775EA}">
      <dsp:nvSpPr>
        <dsp:cNvPr id="0" name=""/>
        <dsp:cNvSpPr/>
      </dsp:nvSpPr>
      <dsp:spPr>
        <a:xfrm rot="5400000">
          <a:off x="7053132" y="-3099037"/>
          <a:ext cx="561648" cy="6902547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100" kern="1200" dirty="0" smtClean="0">
              <a:effectLst/>
              <a:latin typeface="Times New Roman" pitchFamily="18" charset="0"/>
              <a:cs typeface="Times New Roman" pitchFamily="18" charset="0"/>
            </a:rPr>
            <a:t>«СОЛТҮСТІК ҚАЗАҚСТАН ОБЛЫСЫ ӘКІМДІГІНІҢ БІЛІМ БАСҚАРМАСЫ» КОММУНАЛДЫҚ МЕМЛЕКЕТТІК МЕКЕМЕСІНІҢ «ШАЛ АҚЫН АУДАНЫНЫҢ БІЛІМ БӨЛІМІ» КОММУНАЛДЫҚ МЕМЛЕКЕТТІК МЕКЕМЕСІ «АҚСУНЕГІЗГІ МЕКТЕБІ» КОММУНАЛДЫҚ МЕМЛЕКЕТТІК МЕКЕМЕСІ</a:t>
          </a:r>
          <a:endParaRPr lang="ru-RU" sz="1100" kern="1200" dirty="0"/>
        </a:p>
      </dsp:txBody>
      <dsp:txXfrm rot="5400000">
        <a:off x="7053132" y="-3099037"/>
        <a:ext cx="561648" cy="6902547"/>
      </dsp:txXfrm>
    </dsp:sp>
    <dsp:sp modelId="{FCDF36B3-FDF4-47D5-96E3-4C0D4AE371B5}">
      <dsp:nvSpPr>
        <dsp:cNvPr id="0" name=""/>
        <dsp:cNvSpPr/>
      </dsp:nvSpPr>
      <dsp:spPr>
        <a:xfrm>
          <a:off x="0" y="1205"/>
          <a:ext cx="3882683" cy="7020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kern="1200" dirty="0" smtClean="0">
              <a:effectLst/>
              <a:latin typeface="Times New Roman" pitchFamily="18" charset="0"/>
              <a:cs typeface="Times New Roman" pitchFamily="18" charset="0"/>
            </a:rPr>
            <a:t>Толық атауы</a:t>
          </a:r>
          <a:endParaRPr lang="ru-RU" sz="3300" kern="1200" dirty="0"/>
        </a:p>
      </dsp:txBody>
      <dsp:txXfrm>
        <a:off x="0" y="1205"/>
        <a:ext cx="3882683" cy="702060"/>
      </dsp:txXfrm>
    </dsp:sp>
    <dsp:sp modelId="{C1BB837E-05CF-45F3-BE3F-81572438C55F}">
      <dsp:nvSpPr>
        <dsp:cNvPr id="0" name=""/>
        <dsp:cNvSpPr/>
      </dsp:nvSpPr>
      <dsp:spPr>
        <a:xfrm rot="5400000">
          <a:off x="7053132" y="-2361874"/>
          <a:ext cx="561648" cy="6902547"/>
        </a:xfrm>
        <a:prstGeom prst="round2SameRect">
          <a:avLst/>
        </a:prstGeom>
        <a:solidFill>
          <a:schemeClr val="accent2">
            <a:tint val="40000"/>
            <a:alpha val="90000"/>
            <a:hueOff val="-2648724"/>
            <a:satOff val="-3349"/>
            <a:lumOff val="-86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2648724"/>
              <a:satOff val="-3349"/>
              <a:lumOff val="-8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effectLst/>
              <a:latin typeface="Times New Roman" pitchFamily="18" charset="0"/>
              <a:cs typeface="Times New Roman" pitchFamily="18" charset="0"/>
            </a:rPr>
            <a:t>СҚО, Шал ақын ауданы, Ақсу ауылы </a:t>
          </a:r>
          <a:endParaRPr lang="ru-RU" sz="1800" kern="1200" dirty="0"/>
        </a:p>
      </dsp:txBody>
      <dsp:txXfrm rot="5400000">
        <a:off x="7053132" y="-2361874"/>
        <a:ext cx="561648" cy="6902547"/>
      </dsp:txXfrm>
    </dsp:sp>
    <dsp:sp modelId="{759B063E-6D2C-4969-A4B6-D83E9D241324}">
      <dsp:nvSpPr>
        <dsp:cNvPr id="0" name=""/>
        <dsp:cNvSpPr/>
      </dsp:nvSpPr>
      <dsp:spPr>
        <a:xfrm>
          <a:off x="0" y="738369"/>
          <a:ext cx="3882683" cy="702060"/>
        </a:xfrm>
        <a:prstGeom prst="roundRect">
          <a:avLst/>
        </a:prstGeom>
        <a:solidFill>
          <a:schemeClr val="accent2">
            <a:hueOff val="-2527071"/>
            <a:satOff val="4259"/>
            <a:lumOff val="-52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kern="1200" dirty="0" smtClean="0">
              <a:effectLst/>
              <a:latin typeface="Times New Roman" pitchFamily="18" charset="0"/>
              <a:cs typeface="Times New Roman" pitchFamily="18" charset="0"/>
            </a:rPr>
            <a:t>Заңды мекен-жайы:</a:t>
          </a:r>
          <a:endParaRPr lang="ru-RU" sz="3300" kern="1200" dirty="0"/>
        </a:p>
      </dsp:txBody>
      <dsp:txXfrm>
        <a:off x="0" y="738369"/>
        <a:ext cx="3882683" cy="702060"/>
      </dsp:txXfrm>
    </dsp:sp>
    <dsp:sp modelId="{CB82D92B-775C-46E6-B15E-ABFA21B2CD27}">
      <dsp:nvSpPr>
        <dsp:cNvPr id="0" name=""/>
        <dsp:cNvSpPr/>
      </dsp:nvSpPr>
      <dsp:spPr>
        <a:xfrm rot="5400000">
          <a:off x="7053132" y="-1614201"/>
          <a:ext cx="561648" cy="6902547"/>
        </a:xfrm>
        <a:prstGeom prst="round2SameRect">
          <a:avLst/>
        </a:prstGeom>
        <a:solidFill>
          <a:schemeClr val="accent2">
            <a:tint val="40000"/>
            <a:alpha val="90000"/>
            <a:hueOff val="-5297448"/>
            <a:satOff val="-6699"/>
            <a:lumOff val="-173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5297448"/>
              <a:satOff val="-6699"/>
              <a:lumOff val="-17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effectLst/>
              <a:latin typeface="Times New Roman" pitchFamily="18" charset="0"/>
              <a:cs typeface="Times New Roman" pitchFamily="18" charset="0"/>
            </a:rPr>
            <a:t>8–715–34–5–16-75</a:t>
          </a:r>
          <a:endParaRPr lang="ru-RU" sz="1800" kern="1200" dirty="0"/>
        </a:p>
      </dsp:txBody>
      <dsp:txXfrm rot="5400000">
        <a:off x="7053132" y="-1614201"/>
        <a:ext cx="561648" cy="6902547"/>
      </dsp:txXfrm>
    </dsp:sp>
    <dsp:sp modelId="{A5AB444E-02EC-4A33-A879-2571E7A03B4F}">
      <dsp:nvSpPr>
        <dsp:cNvPr id="0" name=""/>
        <dsp:cNvSpPr/>
      </dsp:nvSpPr>
      <dsp:spPr>
        <a:xfrm>
          <a:off x="0" y="1475533"/>
          <a:ext cx="3882683" cy="702060"/>
        </a:xfrm>
        <a:prstGeom prst="roundRect">
          <a:avLst/>
        </a:prstGeom>
        <a:solidFill>
          <a:schemeClr val="accent2">
            <a:hueOff val="-5054142"/>
            <a:satOff val="8519"/>
            <a:lumOff val="-104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kern="1200" dirty="0" smtClean="0">
              <a:effectLst/>
              <a:latin typeface="Times New Roman" pitchFamily="18" charset="0"/>
              <a:cs typeface="Times New Roman" pitchFamily="18" charset="0"/>
            </a:rPr>
            <a:t>Телефон:</a:t>
          </a:r>
          <a:endParaRPr lang="ru-RU" sz="3300" kern="1200" dirty="0"/>
        </a:p>
      </dsp:txBody>
      <dsp:txXfrm>
        <a:off x="0" y="1475533"/>
        <a:ext cx="3882683" cy="702060"/>
      </dsp:txXfrm>
    </dsp:sp>
    <dsp:sp modelId="{A8D2E13B-AA0D-4F1A-884D-75099298F9E1}">
      <dsp:nvSpPr>
        <dsp:cNvPr id="0" name=""/>
        <dsp:cNvSpPr/>
      </dsp:nvSpPr>
      <dsp:spPr>
        <a:xfrm rot="5400000">
          <a:off x="7053132" y="-887546"/>
          <a:ext cx="561648" cy="6902547"/>
        </a:xfrm>
        <a:prstGeom prst="round2SameRect">
          <a:avLst/>
        </a:prstGeom>
        <a:solidFill>
          <a:schemeClr val="accent2">
            <a:tint val="40000"/>
            <a:alpha val="90000"/>
            <a:hueOff val="-7946171"/>
            <a:satOff val="-10048"/>
            <a:lumOff val="-2597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7946171"/>
              <a:satOff val="-10048"/>
              <a:lumOff val="-25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effectLst/>
              <a:latin typeface="Times New Roman" pitchFamily="18" charset="0"/>
              <a:cs typeface="Times New Roman" pitchFamily="18" charset="0"/>
            </a:rPr>
            <a:t>Шағын жинақталған мектеп</a:t>
          </a:r>
          <a:endParaRPr lang="ru-RU" sz="1800" kern="1200" dirty="0"/>
        </a:p>
      </dsp:txBody>
      <dsp:txXfrm rot="5400000">
        <a:off x="7053132" y="-887546"/>
        <a:ext cx="561648" cy="6902547"/>
      </dsp:txXfrm>
    </dsp:sp>
    <dsp:sp modelId="{1EF2A115-62CF-4D77-A15C-04D5833D8C33}">
      <dsp:nvSpPr>
        <dsp:cNvPr id="0" name=""/>
        <dsp:cNvSpPr/>
      </dsp:nvSpPr>
      <dsp:spPr>
        <a:xfrm>
          <a:off x="0" y="2212697"/>
          <a:ext cx="3882683" cy="702060"/>
        </a:xfrm>
        <a:prstGeom prst="roundRect">
          <a:avLst/>
        </a:prstGeom>
        <a:solidFill>
          <a:schemeClr val="accent2">
            <a:hueOff val="-7581213"/>
            <a:satOff val="12778"/>
            <a:lumOff val="-15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kern="1200" smtClean="0">
              <a:effectLst/>
              <a:latin typeface="Times New Roman" pitchFamily="18" charset="0"/>
              <a:cs typeface="Times New Roman" pitchFamily="18" charset="0"/>
            </a:rPr>
            <a:t>Мекеме түрі:</a:t>
          </a:r>
          <a:endParaRPr lang="en-US" sz="3300" b="1" kern="1200" dirty="0">
            <a:effectLst/>
            <a:latin typeface="Times New Roman" pitchFamily="18" charset="0"/>
            <a:ea typeface="Times New Roman" panose="02020603050405020304" pitchFamily="18" charset="0"/>
            <a:cs typeface="Times New Roman" pitchFamily="18" charset="0"/>
          </a:endParaRPr>
        </a:p>
      </dsp:txBody>
      <dsp:txXfrm>
        <a:off x="0" y="2212697"/>
        <a:ext cx="3882683" cy="702060"/>
      </dsp:txXfrm>
    </dsp:sp>
    <dsp:sp modelId="{332F73DC-73CF-4C84-9754-3FED3B2DF9BA}">
      <dsp:nvSpPr>
        <dsp:cNvPr id="0" name=""/>
        <dsp:cNvSpPr/>
      </dsp:nvSpPr>
      <dsp:spPr>
        <a:xfrm rot="5400000">
          <a:off x="7053132" y="-150382"/>
          <a:ext cx="561648" cy="6902547"/>
        </a:xfrm>
        <a:prstGeom prst="round2SameRect">
          <a:avLst/>
        </a:prstGeom>
        <a:solidFill>
          <a:schemeClr val="accent2">
            <a:tint val="40000"/>
            <a:alpha val="90000"/>
            <a:hueOff val="-10594895"/>
            <a:satOff val="-13398"/>
            <a:lumOff val="-346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0594895"/>
              <a:satOff val="-13398"/>
              <a:lumOff val="-34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effectLst/>
              <a:latin typeface="Times New Roman" pitchFamily="18" charset="0"/>
              <a:cs typeface="Times New Roman" pitchFamily="18" charset="0"/>
            </a:rPr>
            <a:t>Қазақша</a:t>
          </a:r>
          <a:endParaRPr lang="ru-RU" sz="1800" kern="1200" dirty="0"/>
        </a:p>
      </dsp:txBody>
      <dsp:txXfrm rot="5400000">
        <a:off x="7053132" y="-150382"/>
        <a:ext cx="561648" cy="6902547"/>
      </dsp:txXfrm>
    </dsp:sp>
    <dsp:sp modelId="{CF6C2EFB-3BA2-40D4-9FDF-79F3A3381001}">
      <dsp:nvSpPr>
        <dsp:cNvPr id="0" name=""/>
        <dsp:cNvSpPr/>
      </dsp:nvSpPr>
      <dsp:spPr>
        <a:xfrm>
          <a:off x="0" y="2949860"/>
          <a:ext cx="3882683" cy="702060"/>
        </a:xfrm>
        <a:prstGeom prst="roundRect">
          <a:avLst/>
        </a:prstGeom>
        <a:solidFill>
          <a:schemeClr val="accent2">
            <a:hueOff val="-10108284"/>
            <a:satOff val="17038"/>
            <a:lumOff val="-20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kern="1200" smtClean="0">
              <a:effectLst/>
              <a:latin typeface="Times New Roman" pitchFamily="18" charset="0"/>
              <a:cs typeface="Times New Roman" pitchFamily="18" charset="0"/>
            </a:rPr>
            <a:t>Оқыту тілі:</a:t>
          </a:r>
          <a:endParaRPr lang="en-US" sz="3300" b="1" kern="1200" dirty="0">
            <a:effectLst/>
            <a:latin typeface="Times New Roman" pitchFamily="18" charset="0"/>
            <a:ea typeface="Times New Roman" panose="02020603050405020304" pitchFamily="18" charset="0"/>
            <a:cs typeface="Times New Roman" pitchFamily="18" charset="0"/>
          </a:endParaRPr>
        </a:p>
      </dsp:txBody>
      <dsp:txXfrm>
        <a:off x="0" y="2949860"/>
        <a:ext cx="3882683" cy="702060"/>
      </dsp:txXfrm>
    </dsp:sp>
    <dsp:sp modelId="{C47993CF-F381-42A8-B86A-99097DD7BF70}">
      <dsp:nvSpPr>
        <dsp:cNvPr id="0" name=""/>
        <dsp:cNvSpPr/>
      </dsp:nvSpPr>
      <dsp:spPr>
        <a:xfrm rot="5400000">
          <a:off x="7053132" y="586780"/>
          <a:ext cx="561648" cy="6902547"/>
        </a:xfrm>
        <a:prstGeom prst="round2SameRect">
          <a:avLst/>
        </a:prstGeom>
        <a:solidFill>
          <a:schemeClr val="accent2">
            <a:tint val="40000"/>
            <a:alpha val="90000"/>
            <a:hueOff val="-13243618"/>
            <a:satOff val="-16747"/>
            <a:lumOff val="-4329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3243618"/>
              <a:satOff val="-16747"/>
              <a:lumOff val="-43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800" kern="1200" dirty="0" smtClean="0">
              <a:effectLst/>
              <a:latin typeface="Times New Roman" pitchFamily="18" charset="0"/>
              <a:cs typeface="Times New Roman" pitchFamily="18" charset="0"/>
            </a:rPr>
            <a:t>1972</a:t>
          </a:r>
          <a:endParaRPr lang="ru-RU" sz="1800" kern="1200" dirty="0"/>
        </a:p>
      </dsp:txBody>
      <dsp:txXfrm rot="5400000">
        <a:off x="7053132" y="586780"/>
        <a:ext cx="561648" cy="6902547"/>
      </dsp:txXfrm>
    </dsp:sp>
    <dsp:sp modelId="{762CE505-CB3A-47F8-B6C2-A6C2AE687517}">
      <dsp:nvSpPr>
        <dsp:cNvPr id="0" name=""/>
        <dsp:cNvSpPr/>
      </dsp:nvSpPr>
      <dsp:spPr>
        <a:xfrm>
          <a:off x="0" y="3687024"/>
          <a:ext cx="3882683" cy="702060"/>
        </a:xfrm>
        <a:prstGeom prst="round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300" kern="1200" smtClean="0">
              <a:effectLst/>
              <a:latin typeface="Times New Roman" pitchFamily="18" charset="0"/>
              <a:cs typeface="Times New Roman" pitchFamily="18" charset="0"/>
            </a:rPr>
            <a:t>Құрылған жылы:</a:t>
          </a:r>
          <a:endParaRPr lang="en-US" sz="3300" b="1" kern="1200" dirty="0">
            <a:effectLst/>
            <a:latin typeface="Times New Roman" pitchFamily="18" charset="0"/>
            <a:ea typeface="Times New Roman" panose="02020603050405020304" pitchFamily="18" charset="0"/>
            <a:cs typeface="Times New Roman" pitchFamily="18" charset="0"/>
          </a:endParaRPr>
        </a:p>
      </dsp:txBody>
      <dsp:txXfrm>
        <a:off x="0" y="3687024"/>
        <a:ext cx="3882683" cy="7020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2C91BE-A571-42AA-8EBC-24CF32C263B9}">
      <dsp:nvSpPr>
        <dsp:cNvPr id="0" name=""/>
        <dsp:cNvSpPr/>
      </dsp:nvSpPr>
      <dsp:spPr>
        <a:xfrm>
          <a:off x="0" y="3129294"/>
          <a:ext cx="7721600" cy="10271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/>
            <a:t>3 кезең</a:t>
          </a:r>
          <a:endParaRPr lang="ru-RU" sz="2000" kern="1200" dirty="0"/>
        </a:p>
      </dsp:txBody>
      <dsp:txXfrm>
        <a:off x="0" y="3129294"/>
        <a:ext cx="7721600" cy="554636"/>
      </dsp:txXfrm>
    </dsp:sp>
    <dsp:sp modelId="{CA51D1A5-A769-4433-8F53-268B5F719A2A}">
      <dsp:nvSpPr>
        <dsp:cNvPr id="0" name=""/>
        <dsp:cNvSpPr/>
      </dsp:nvSpPr>
      <dsp:spPr>
        <a:xfrm>
          <a:off x="0" y="3663388"/>
          <a:ext cx="3860799" cy="47246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2027</a:t>
          </a:r>
          <a:endParaRPr lang="ru-RU" sz="3000" kern="1200" dirty="0"/>
        </a:p>
      </dsp:txBody>
      <dsp:txXfrm>
        <a:off x="0" y="3663388"/>
        <a:ext cx="3860799" cy="472467"/>
      </dsp:txXfrm>
    </dsp:sp>
    <dsp:sp modelId="{98CFE196-EC77-452F-9710-997230781094}">
      <dsp:nvSpPr>
        <dsp:cNvPr id="0" name=""/>
        <dsp:cNvSpPr/>
      </dsp:nvSpPr>
      <dsp:spPr>
        <a:xfrm>
          <a:off x="3860800" y="3663388"/>
          <a:ext cx="3860799" cy="472467"/>
        </a:xfrm>
        <a:prstGeom prst="rect">
          <a:avLst/>
        </a:prstGeom>
        <a:solidFill>
          <a:schemeClr val="accent2">
            <a:tint val="40000"/>
            <a:alpha val="90000"/>
            <a:hueOff val="-2648724"/>
            <a:satOff val="-3349"/>
            <a:lumOff val="-86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2648724"/>
              <a:satOff val="-3349"/>
              <a:lumOff val="-8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2028</a:t>
          </a:r>
          <a:endParaRPr lang="ru-RU" sz="3000" kern="1200" dirty="0"/>
        </a:p>
      </dsp:txBody>
      <dsp:txXfrm>
        <a:off x="3860800" y="3663388"/>
        <a:ext cx="3860799" cy="472467"/>
      </dsp:txXfrm>
    </dsp:sp>
    <dsp:sp modelId="{C5ACD71D-E394-42EB-ABD3-6F1E2CE6DABA}">
      <dsp:nvSpPr>
        <dsp:cNvPr id="0" name=""/>
        <dsp:cNvSpPr/>
      </dsp:nvSpPr>
      <dsp:spPr>
        <a:xfrm rot="10800000">
          <a:off x="0" y="1565014"/>
          <a:ext cx="7721600" cy="1579686"/>
        </a:xfrm>
        <a:prstGeom prst="upArrowCallou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 </a:t>
          </a:r>
          <a:r>
            <a:rPr lang="ru-RU" sz="2000" kern="1200" dirty="0" err="1" smtClean="0"/>
            <a:t>кезе</a:t>
          </a:r>
          <a:r>
            <a:rPr lang="kk-KZ" sz="2000" kern="1200" dirty="0" smtClean="0"/>
            <a:t>ң</a:t>
          </a:r>
          <a:endParaRPr lang="ru-RU" sz="2000" kern="1200" dirty="0"/>
        </a:p>
      </dsp:txBody>
      <dsp:txXfrm>
        <a:off x="0" y="1565014"/>
        <a:ext cx="7721600" cy="554469"/>
      </dsp:txXfrm>
    </dsp:sp>
    <dsp:sp modelId="{281D1564-8ED7-461F-A812-868F07E788F9}">
      <dsp:nvSpPr>
        <dsp:cNvPr id="0" name=""/>
        <dsp:cNvSpPr/>
      </dsp:nvSpPr>
      <dsp:spPr>
        <a:xfrm>
          <a:off x="0" y="2119484"/>
          <a:ext cx="3860799" cy="472326"/>
        </a:xfrm>
        <a:prstGeom prst="rect">
          <a:avLst/>
        </a:prstGeom>
        <a:solidFill>
          <a:schemeClr val="accent2">
            <a:tint val="40000"/>
            <a:alpha val="90000"/>
            <a:hueOff val="-5297448"/>
            <a:satOff val="-6699"/>
            <a:lumOff val="-173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5297448"/>
              <a:satOff val="-6699"/>
              <a:lumOff val="-17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2024</a:t>
          </a:r>
          <a:endParaRPr lang="ru-RU" sz="3000" kern="1200" dirty="0"/>
        </a:p>
      </dsp:txBody>
      <dsp:txXfrm>
        <a:off x="0" y="2119484"/>
        <a:ext cx="3860799" cy="472326"/>
      </dsp:txXfrm>
    </dsp:sp>
    <dsp:sp modelId="{B9F399D7-3AFC-4DB5-A64E-D0215223EED7}">
      <dsp:nvSpPr>
        <dsp:cNvPr id="0" name=""/>
        <dsp:cNvSpPr/>
      </dsp:nvSpPr>
      <dsp:spPr>
        <a:xfrm>
          <a:off x="3860800" y="2119484"/>
          <a:ext cx="3860799" cy="472326"/>
        </a:xfrm>
        <a:prstGeom prst="rect">
          <a:avLst/>
        </a:prstGeom>
        <a:solidFill>
          <a:schemeClr val="accent2">
            <a:tint val="40000"/>
            <a:alpha val="90000"/>
            <a:hueOff val="-7946171"/>
            <a:satOff val="-10048"/>
            <a:lumOff val="-2597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7946171"/>
              <a:satOff val="-10048"/>
              <a:lumOff val="-25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2027</a:t>
          </a:r>
          <a:endParaRPr lang="ru-RU" sz="3000" kern="1200" dirty="0"/>
        </a:p>
      </dsp:txBody>
      <dsp:txXfrm>
        <a:off x="3860800" y="2119484"/>
        <a:ext cx="3860799" cy="472326"/>
      </dsp:txXfrm>
    </dsp:sp>
    <dsp:sp modelId="{C22308A1-548B-480E-9D76-37E5CD325672}">
      <dsp:nvSpPr>
        <dsp:cNvPr id="0" name=""/>
        <dsp:cNvSpPr/>
      </dsp:nvSpPr>
      <dsp:spPr>
        <a:xfrm rot="10800000">
          <a:off x="0" y="12456"/>
          <a:ext cx="7721600" cy="1579686"/>
        </a:xfrm>
        <a:prstGeom prst="upArrowCallou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u="sng" kern="1200" dirty="0" smtClean="0"/>
            <a:t>1 кезең </a:t>
          </a:r>
          <a:endParaRPr lang="ru-RU" sz="2000" kern="1200" dirty="0"/>
        </a:p>
      </dsp:txBody>
      <dsp:txXfrm>
        <a:off x="0" y="12456"/>
        <a:ext cx="7721600" cy="554469"/>
      </dsp:txXfrm>
    </dsp:sp>
    <dsp:sp modelId="{40CEA533-7F54-47A6-BF60-520F7B43ACE5}">
      <dsp:nvSpPr>
        <dsp:cNvPr id="0" name=""/>
        <dsp:cNvSpPr/>
      </dsp:nvSpPr>
      <dsp:spPr>
        <a:xfrm>
          <a:off x="0" y="555204"/>
          <a:ext cx="3860799" cy="472326"/>
        </a:xfrm>
        <a:prstGeom prst="rect">
          <a:avLst/>
        </a:prstGeom>
        <a:solidFill>
          <a:schemeClr val="accent2">
            <a:tint val="40000"/>
            <a:alpha val="90000"/>
            <a:hueOff val="-10594895"/>
            <a:satOff val="-13398"/>
            <a:lumOff val="-346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0594895"/>
              <a:satOff val="-13398"/>
              <a:lumOff val="-34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2023</a:t>
          </a:r>
          <a:endParaRPr lang="ru-RU" sz="3000" kern="1200" dirty="0"/>
        </a:p>
      </dsp:txBody>
      <dsp:txXfrm>
        <a:off x="0" y="555204"/>
        <a:ext cx="3860799" cy="472326"/>
      </dsp:txXfrm>
    </dsp:sp>
    <dsp:sp modelId="{E3034A9F-A757-4DF8-93F9-61FA1179A454}">
      <dsp:nvSpPr>
        <dsp:cNvPr id="0" name=""/>
        <dsp:cNvSpPr/>
      </dsp:nvSpPr>
      <dsp:spPr>
        <a:xfrm>
          <a:off x="3860800" y="555204"/>
          <a:ext cx="3860799" cy="472326"/>
        </a:xfrm>
        <a:prstGeom prst="rect">
          <a:avLst/>
        </a:prstGeom>
        <a:solidFill>
          <a:schemeClr val="accent2">
            <a:tint val="40000"/>
            <a:alpha val="90000"/>
            <a:hueOff val="-13243618"/>
            <a:satOff val="-16747"/>
            <a:lumOff val="-4329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3243618"/>
              <a:satOff val="-16747"/>
              <a:lumOff val="-43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2024</a:t>
          </a:r>
          <a:endParaRPr lang="ru-RU" sz="3000" kern="1200" dirty="0"/>
        </a:p>
      </dsp:txBody>
      <dsp:txXfrm>
        <a:off x="3860800" y="555204"/>
        <a:ext cx="3860799" cy="47232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ECB877-0038-4771-A429-470CF38D43F4}">
      <dsp:nvSpPr>
        <dsp:cNvPr id="0" name=""/>
        <dsp:cNvSpPr/>
      </dsp:nvSpPr>
      <dsp:spPr>
        <a:xfrm>
          <a:off x="0" y="0"/>
          <a:ext cx="10011507" cy="437856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b="1" kern="1200" dirty="0" smtClean="0">
              <a:latin typeface="Times New Roman" pitchFamily="18" charset="0"/>
              <a:cs typeface="Times New Roman" pitchFamily="18" charset="0"/>
            </a:rPr>
            <a:t>Мұғалімдердің сапалық құрамы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0011507" cy="437856"/>
      </dsp:txXfrm>
    </dsp:sp>
    <dsp:sp modelId="{CC77D54D-7D49-4B2E-BDD5-C87BF1E746AA}">
      <dsp:nvSpPr>
        <dsp:cNvPr id="0" name=""/>
        <dsp:cNvSpPr/>
      </dsp:nvSpPr>
      <dsp:spPr>
        <a:xfrm>
          <a:off x="4888" y="437856"/>
          <a:ext cx="3333910" cy="91949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Барлығы -18 мұғалім</a:t>
          </a:r>
          <a:endParaRPr lang="ru-RU" sz="2400" kern="1200" dirty="0"/>
        </a:p>
      </dsp:txBody>
      <dsp:txXfrm>
        <a:off x="4888" y="437856"/>
        <a:ext cx="3333910" cy="919498"/>
      </dsp:txXfrm>
    </dsp:sp>
    <dsp:sp modelId="{D15C4F74-7B5F-4DAE-BE42-6389F61A4B94}">
      <dsp:nvSpPr>
        <dsp:cNvPr id="0" name=""/>
        <dsp:cNvSpPr/>
      </dsp:nvSpPr>
      <dsp:spPr>
        <a:xfrm>
          <a:off x="3338798" y="437856"/>
          <a:ext cx="3333910" cy="919498"/>
        </a:xfrm>
        <a:prstGeom prst="rec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Жоғары білімді-14 мұғалім</a:t>
          </a:r>
          <a:endParaRPr lang="ru-RU" sz="2400" kern="1200" dirty="0"/>
        </a:p>
      </dsp:txBody>
      <dsp:txXfrm>
        <a:off x="3338798" y="437856"/>
        <a:ext cx="3333910" cy="919498"/>
      </dsp:txXfrm>
    </dsp:sp>
    <dsp:sp modelId="{ED832193-72D2-440B-BC76-EED32544A7A8}">
      <dsp:nvSpPr>
        <dsp:cNvPr id="0" name=""/>
        <dsp:cNvSpPr/>
      </dsp:nvSpPr>
      <dsp:spPr>
        <a:xfrm>
          <a:off x="6672709" y="437856"/>
          <a:ext cx="3333910" cy="919498"/>
        </a:xfrm>
        <a:prstGeom prst="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Орта арнаулы-4 мұғалім</a:t>
          </a:r>
          <a:endParaRPr lang="ru-RU" sz="2400" kern="1200" dirty="0"/>
        </a:p>
      </dsp:txBody>
      <dsp:txXfrm>
        <a:off x="6672709" y="437856"/>
        <a:ext cx="3333910" cy="919498"/>
      </dsp:txXfrm>
    </dsp:sp>
    <dsp:sp modelId="{089FA7BC-8FB4-4CDD-B53C-C7E753647AA5}">
      <dsp:nvSpPr>
        <dsp:cNvPr id="0" name=""/>
        <dsp:cNvSpPr/>
      </dsp:nvSpPr>
      <dsp:spPr>
        <a:xfrm>
          <a:off x="0" y="1357355"/>
          <a:ext cx="10011507" cy="102166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ECB877-0038-4771-A429-470CF38D43F4}">
      <dsp:nvSpPr>
        <dsp:cNvPr id="0" name=""/>
        <dsp:cNvSpPr/>
      </dsp:nvSpPr>
      <dsp:spPr>
        <a:xfrm>
          <a:off x="0" y="0"/>
          <a:ext cx="9999785" cy="406204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Санаты бойынша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9999785" cy="406204"/>
      </dsp:txXfrm>
    </dsp:sp>
    <dsp:sp modelId="{CC77D54D-7D49-4B2E-BDD5-C87BF1E746AA}">
      <dsp:nvSpPr>
        <dsp:cNvPr id="0" name=""/>
        <dsp:cNvSpPr/>
      </dsp:nvSpPr>
      <dsp:spPr>
        <a:xfrm>
          <a:off x="0" y="392026"/>
          <a:ext cx="1665003" cy="8530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Педагог-зерттеуші-4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92026"/>
        <a:ext cx="1665003" cy="853028"/>
      </dsp:txXfrm>
    </dsp:sp>
    <dsp:sp modelId="{D15C4F74-7B5F-4DAE-BE42-6389F61A4B94}">
      <dsp:nvSpPr>
        <dsp:cNvPr id="0" name=""/>
        <dsp:cNvSpPr/>
      </dsp:nvSpPr>
      <dsp:spPr>
        <a:xfrm>
          <a:off x="1669885" y="406204"/>
          <a:ext cx="1665003" cy="853028"/>
        </a:xfrm>
        <a:prstGeom prst="rect">
          <a:avLst/>
        </a:prstGeom>
        <a:solidFill>
          <a:schemeClr val="accent3">
            <a:hueOff val="475074"/>
            <a:satOff val="2559"/>
            <a:lumOff val="3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Педагог-сарапшы-2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69885" y="406204"/>
        <a:ext cx="1665003" cy="853028"/>
      </dsp:txXfrm>
    </dsp:sp>
    <dsp:sp modelId="{ED832193-72D2-440B-BC76-EED32544A7A8}">
      <dsp:nvSpPr>
        <dsp:cNvPr id="0" name=""/>
        <dsp:cNvSpPr/>
      </dsp:nvSpPr>
      <dsp:spPr>
        <a:xfrm>
          <a:off x="3334889" y="406204"/>
          <a:ext cx="1665003" cy="853028"/>
        </a:xfrm>
        <a:prstGeom prst="rect">
          <a:avLst/>
        </a:prstGeom>
        <a:solidFill>
          <a:schemeClr val="accent3">
            <a:hueOff val="950148"/>
            <a:satOff val="5118"/>
            <a:lumOff val="6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Педагог-модератор-4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34889" y="406204"/>
        <a:ext cx="1665003" cy="853028"/>
      </dsp:txXfrm>
    </dsp:sp>
    <dsp:sp modelId="{369646AD-0DCF-47CA-B06A-D5AC4733DDE6}">
      <dsp:nvSpPr>
        <dsp:cNvPr id="0" name=""/>
        <dsp:cNvSpPr/>
      </dsp:nvSpPr>
      <dsp:spPr>
        <a:xfrm>
          <a:off x="4999892" y="406204"/>
          <a:ext cx="1665003" cy="853028"/>
        </a:xfrm>
        <a:prstGeom prst="rect">
          <a:avLst/>
        </a:prstGeom>
        <a:solidFill>
          <a:schemeClr val="accent3">
            <a:hueOff val="1425222"/>
            <a:satOff val="7676"/>
            <a:lumOff val="10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Педагог- 2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99892" y="406204"/>
        <a:ext cx="1665003" cy="853028"/>
      </dsp:txXfrm>
    </dsp:sp>
    <dsp:sp modelId="{DB4710FE-AEA2-4A63-B273-69E44E9A32C1}">
      <dsp:nvSpPr>
        <dsp:cNvPr id="0" name=""/>
        <dsp:cNvSpPr/>
      </dsp:nvSpPr>
      <dsp:spPr>
        <a:xfrm>
          <a:off x="6664895" y="406204"/>
          <a:ext cx="1665003" cy="853028"/>
        </a:xfrm>
        <a:prstGeom prst="rect">
          <a:avLst/>
        </a:prstGeom>
        <a:solidFill>
          <a:schemeClr val="accent3">
            <a:hueOff val="1900296"/>
            <a:satOff val="10235"/>
            <a:lumOff val="139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І категория - 1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664895" y="406204"/>
        <a:ext cx="1665003" cy="853028"/>
      </dsp:txXfrm>
    </dsp:sp>
    <dsp:sp modelId="{748AC69F-0E7D-420D-93C4-4F858A020563}">
      <dsp:nvSpPr>
        <dsp:cNvPr id="0" name=""/>
        <dsp:cNvSpPr/>
      </dsp:nvSpPr>
      <dsp:spPr>
        <a:xfrm>
          <a:off x="8329899" y="406204"/>
          <a:ext cx="1665003" cy="853028"/>
        </a:xfrm>
        <a:prstGeom prst="rect">
          <a:avLst/>
        </a:prstGeom>
        <a:solidFill>
          <a:schemeClr val="accent3">
            <a:hueOff val="2375370"/>
            <a:satOff val="12794"/>
            <a:lumOff val="174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Категориясыз 5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329899" y="406204"/>
        <a:ext cx="1665003" cy="853028"/>
      </dsp:txXfrm>
    </dsp:sp>
    <dsp:sp modelId="{089FA7BC-8FB4-4CDD-B53C-C7E753647AA5}">
      <dsp:nvSpPr>
        <dsp:cNvPr id="0" name=""/>
        <dsp:cNvSpPr/>
      </dsp:nvSpPr>
      <dsp:spPr>
        <a:xfrm>
          <a:off x="0" y="1259233"/>
          <a:ext cx="9999785" cy="94780"/>
        </a:xfrm>
        <a:prstGeom prst="rect">
          <a:avLst/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ECB877-0038-4771-A429-470CF38D43F4}">
      <dsp:nvSpPr>
        <dsp:cNvPr id="0" name=""/>
        <dsp:cNvSpPr/>
      </dsp:nvSpPr>
      <dsp:spPr>
        <a:xfrm>
          <a:off x="0" y="0"/>
          <a:ext cx="10034953" cy="43785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Еңбек өтілі бойынша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10034953" cy="437856"/>
      </dsp:txXfrm>
    </dsp:sp>
    <dsp:sp modelId="{CC77D54D-7D49-4B2E-BDD5-C87BF1E746AA}">
      <dsp:nvSpPr>
        <dsp:cNvPr id="0" name=""/>
        <dsp:cNvSpPr/>
      </dsp:nvSpPr>
      <dsp:spPr>
        <a:xfrm>
          <a:off x="0" y="422574"/>
          <a:ext cx="2508738" cy="91949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3 жылға дейін - 3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422574"/>
        <a:ext cx="2508738" cy="919498"/>
      </dsp:txXfrm>
    </dsp:sp>
    <dsp:sp modelId="{D15C4F74-7B5F-4DAE-BE42-6389F61A4B94}">
      <dsp:nvSpPr>
        <dsp:cNvPr id="0" name=""/>
        <dsp:cNvSpPr/>
      </dsp:nvSpPr>
      <dsp:spPr>
        <a:xfrm>
          <a:off x="2508738" y="437856"/>
          <a:ext cx="2508738" cy="91949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3-10 жыл - 4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08738" y="437856"/>
        <a:ext cx="2508738" cy="919498"/>
      </dsp:txXfrm>
    </dsp:sp>
    <dsp:sp modelId="{ED832193-72D2-440B-BC76-EED32544A7A8}">
      <dsp:nvSpPr>
        <dsp:cNvPr id="0" name=""/>
        <dsp:cNvSpPr/>
      </dsp:nvSpPr>
      <dsp:spPr>
        <a:xfrm>
          <a:off x="5017476" y="437856"/>
          <a:ext cx="2508738" cy="91949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10-20 жыл - 8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17476" y="437856"/>
        <a:ext cx="2508738" cy="919498"/>
      </dsp:txXfrm>
    </dsp:sp>
    <dsp:sp modelId="{369646AD-0DCF-47CA-B06A-D5AC4733DDE6}">
      <dsp:nvSpPr>
        <dsp:cNvPr id="0" name=""/>
        <dsp:cNvSpPr/>
      </dsp:nvSpPr>
      <dsp:spPr>
        <a:xfrm>
          <a:off x="7526214" y="437856"/>
          <a:ext cx="2508738" cy="91949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20-дан астам - 3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526214" y="437856"/>
        <a:ext cx="2508738" cy="919498"/>
      </dsp:txXfrm>
    </dsp:sp>
    <dsp:sp modelId="{089FA7BC-8FB4-4CDD-B53C-C7E753647AA5}">
      <dsp:nvSpPr>
        <dsp:cNvPr id="0" name=""/>
        <dsp:cNvSpPr/>
      </dsp:nvSpPr>
      <dsp:spPr>
        <a:xfrm>
          <a:off x="0" y="1357355"/>
          <a:ext cx="10034953" cy="102166"/>
        </a:xfrm>
        <a:prstGeom prst="rect">
          <a:avLst/>
        </a:prstGeom>
        <a:solidFill>
          <a:schemeClr val="dk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F82A54C-ECDB-4928-9A9E-469B6638C233}" type="datetimeFigureOut">
              <a:rPr lang="en-US" smtClean="0"/>
              <a:pPr/>
              <a:t>2/16/2024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7F7361-939C-47C1-85E3-B48FE48968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68634" y="808893"/>
            <a:ext cx="8767011" cy="3634153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«СОЛТҮСТІК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ОБЛЫСЫ ӘКІМДІГІНІҢ БІЛІМ БАСҚАРМАСЫ» КОММУНАЛДЫҚ МЕМЛЕКЕТТІК МЕКЕМЕСІНІҢ «ШАЛ АҚЫН АУДАНЫНЫҢ БІЛІМ БӨЛІМІ» КОММУНАЛДЫҚ МЕМЛЕКЕТТІК МЕКЕМЕСІ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«АҚСУ 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МЕКТЕБІ» КОММУНАЛДЫҚ МЕМЛЕКЕТТІК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МЕКЕМЕСІ</a:t>
            </a:r>
            <a:b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2023-2028 жылдар</a:t>
            </a:r>
            <a:r>
              <a:rPr lang="kk-K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</a:t>
            </a: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арнал</a:t>
            </a:r>
            <a:r>
              <a:rPr lang="kk-K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</a:t>
            </a: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 </a:t>
            </a:r>
            <a:b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даму ба</a:t>
            </a:r>
            <a:r>
              <a:rPr lang="kk-KZ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</a:t>
            </a: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дарламасы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3938" y="4371473"/>
            <a:ext cx="5488252" cy="1215189"/>
          </a:xfrm>
        </p:spPr>
        <p:txBody>
          <a:bodyPr>
            <a:normAutofit fontScale="92500"/>
          </a:bodyPr>
          <a:lstStyle/>
          <a:p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 директоры: Нургалиева Жамиля Есимовна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Электрондық пошта: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aksu.mekteb@mail.ru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84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56993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wot</a:t>
            </a:r>
            <a:r>
              <a:rPr lang="en-US" alt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sz="4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8524" y="1219199"/>
          <a:ext cx="9976339" cy="455357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034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0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988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825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8725">
                <a:tc gridSpan="4">
                  <a:txBody>
                    <a:bodyPr/>
                    <a:lstStyle/>
                    <a:p>
                      <a:pPr marL="1480185" marR="1448435" indent="-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</a:rPr>
                        <a:t>Кадрлық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cs typeface="Times New Roman" pitchFamily="18" charset="0"/>
                        </a:rPr>
                        <a:t>ресурстар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-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8106">
                <a:tc>
                  <a:txBody>
                    <a:bodyPr/>
                    <a:lstStyle/>
                    <a:p>
                      <a:pPr marL="67945" marR="180340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педагог саны -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оның ішінде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67945" marR="180340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Педагог-шебер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67945" marR="180340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Педагог-зерттеуші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R="180340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Педагог-сарапшы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R="180340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едагог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– модератор-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67945" marR="180340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Бірінші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санат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67945" marR="180340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Екінші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санат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180340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Педагог-2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75" marR="180340" algn="l"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-Тұрақты оқытушылар құрамы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06375" marR="180340" algn="l"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педагогтердің  республикалық деңгейдегі жеңімпаздар мен жүлдегерлер болуы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indent="-1117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- </a:t>
                      </a: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Өзіндік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білімді жетілдіру  жүйелі түрде қалыптаспаған</a:t>
                      </a: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90170" indent="-1117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- Аттестациядан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аттестацияға дейінгі шеңбер аумағында қалып қойған.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 indent="-11176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-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жаңадан келген жас мамандардың ұйым талаптарына бейімделудегі қиындықтар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17081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2020-2021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оқу жылында біліктілікті арттырғандар: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17081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Пеадгог-зерттеуші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– 1,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17081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педагог-сарапшы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– 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17081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пеадгог-модератор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17081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2021-2022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зертеуші  -1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708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педагог-сарапшы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– 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708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пеадгог-модератор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–0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marR="17081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2022-2023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зертеуші  -1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708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педагог-сарапшы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– 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708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пеадгог-модератор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–3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708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педагог-2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marR="4127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Аттестациядан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барлық педагогтер өте алмауы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310" marR="4127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5 адам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310" marR="41275" indent="-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Педагогтерді </a:t>
                      </a: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облыстық және республикалық іс –шараларға қатысуға тарту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wot</a:t>
            </a:r>
            <a:r>
              <a:rPr lang="en-US" alt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sz="4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0683565"/>
              </p:ext>
            </p:extLst>
          </p:nvPr>
        </p:nvGraphicFramePr>
        <p:xfrm>
          <a:off x="1272320" y="1605473"/>
          <a:ext cx="9841156" cy="4521708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0321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54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509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425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6383">
                <a:tc gridSpan="4"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/>
                        <a:t>Материалдық-техникалы</a:t>
                      </a:r>
                      <a:r>
                        <a:rPr lang="kk-KZ" sz="2400" dirty="0"/>
                        <a:t>қ </a:t>
                      </a:r>
                      <a:r>
                        <a:rPr lang="en-US" sz="2400" dirty="0" err="1"/>
                        <a:t>ресурстар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9374">
                <a:tc>
                  <a:txBody>
                    <a:bodyPr/>
                    <a:lstStyle/>
                    <a:p>
                      <a:pPr marL="113665" marR="412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- материалдық-техникалық</a:t>
                      </a:r>
                    </a:p>
                    <a:p>
                      <a:pPr marL="113665" marR="412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мектеп базасы ішінара жасақтал</a:t>
                      </a:r>
                      <a:r>
                        <a:rPr lang="kk-KZ" sz="1800"/>
                        <a:t>ған </a:t>
                      </a:r>
                      <a:r>
                        <a:rPr lang="ru-RU" sz="1800"/>
                        <a:t>,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1625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/>
                        <a:t>- материалдық-техникалық базаны  толтыру қажет (проекторлар - 2 дана, интерактивті тақталар - жоқ);</a:t>
                      </a:r>
                      <a:endParaRPr lang="ru-RU" sz="1800" dirty="0"/>
                    </a:p>
                    <a:p>
                      <a:pPr marL="89535" marR="1625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/>
                        <a:t>- спорттық жабдықтардың тозуы,</a:t>
                      </a:r>
                      <a:endParaRPr lang="ru-RU" sz="1800" dirty="0"/>
                    </a:p>
                    <a:p>
                      <a:pPr marL="89535" marR="1625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/>
                        <a:t>зертханалық жабдықтың, көрнекі материалдың жоқ.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8128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/>
                        <a:buChar char="-"/>
                      </a:pPr>
                      <a:r>
                        <a:rPr lang="kk-KZ" sz="1800" dirty="0"/>
                        <a:t>жалпы мектепті   күрделі жөндеуден өткізу жаңарту 2024 жыл ;</a:t>
                      </a:r>
                      <a:endParaRPr lang="ru-RU" sz="1800" dirty="0"/>
                    </a:p>
                    <a:p>
                      <a:pPr marL="342900" marR="8128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400"/>
                        <a:buFont typeface="Times New Roman"/>
                        <a:buChar char="-"/>
                      </a:pPr>
                      <a:r>
                        <a:rPr lang="kk-KZ" sz="1800" dirty="0"/>
                        <a:t>мектепті дамыту мәселелерін  шешуге әлеуметтік серіктестерді тарту,</a:t>
                      </a:r>
                      <a:endParaRPr lang="ru-RU" sz="1800" dirty="0"/>
                    </a:p>
                    <a:p>
                      <a:pPr marL="180340" marR="81280" indent="-6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/>
                        <a:t> -</a:t>
                      </a:r>
                      <a:r>
                        <a:rPr lang="en-US" sz="1800" dirty="0" err="1"/>
                        <a:t>Қамқоршылық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кеңестің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жұмысын</a:t>
                      </a:r>
                      <a:r>
                        <a:rPr lang="en-US" sz="1800" dirty="0"/>
                        <a:t> </a:t>
                      </a:r>
                      <a:r>
                        <a:rPr lang="kk-KZ" sz="1800" dirty="0" smtClean="0"/>
                        <a:t>жетілдіру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800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/>
                        <a:t>Байланыс пен интернеттің сапасыздығы цифрлық білім беру ресурстарының мүмкіндіктерін толық пайдалана алмауға байланысты</a:t>
                      </a:r>
                      <a:endParaRPr lang="ru-RU" sz="1800" dirty="0"/>
                    </a:p>
                    <a:p>
                      <a:pPr marL="90170" marR="800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/>
                        <a:t>Қаржыландырудың жеткіліксіздігі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wot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1946127"/>
              </p:ext>
            </p:extLst>
          </p:nvPr>
        </p:nvGraphicFramePr>
        <p:xfrm>
          <a:off x="939678" y="1699805"/>
          <a:ext cx="9997952" cy="399943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692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233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45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576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3060">
                <a:tc gridSpan="4">
                  <a:txBody>
                    <a:bodyPr/>
                    <a:lstStyle/>
                    <a:p>
                      <a:pPr marL="113030" marR="88900"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Ақпараттық</a:t>
                      </a:r>
                      <a:r>
                        <a:rPr lang="en-US" sz="2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latin typeface="Times New Roman" pitchFamily="18" charset="0"/>
                          <a:cs typeface="Times New Roman" pitchFamily="18" charset="0"/>
                        </a:rPr>
                        <a:t>ресурстар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08703">
                <a:tc>
                  <a:txBody>
                    <a:bodyPr/>
                    <a:lstStyle/>
                    <a:p>
                      <a:pPr marL="67945" marR="40640" indent="-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610360" algn="l"/>
                          <a:tab pos="2016760" algn="l"/>
                        </a:tabLst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жергілікті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интернеттік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желі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құрылды,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кабинеттен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Интернетке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қолжетімділік, WI-Fi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болуы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қамтамасыз етілді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0640" indent="-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610360" algn="l"/>
                          <a:tab pos="2016760" algn="l"/>
                        </a:tabLst>
                      </a:pP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- 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мектеп сайты құрылды. жабдықталған асхана- 30 орындық,шағын орталық-18 балаға шақталған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кітапхана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қоры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– 4860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46355" indent="-9017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барлық мұғалімдер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цифрлық білім беру ресурстарын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толық пайдалана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бермейді</a:t>
                      </a: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115" marR="85090" indent="-901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О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қу қызметі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нде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ақпараттық ресурстарды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пайдалану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үшін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педагогтер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ге 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оқыту жүргізіледі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276225" indent="-9017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барлық 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педагогтар цифрлық білім беру ресурстары бойынша </a:t>
                      </a: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толық өткен жоқ;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8580" marR="41275" indent="-9017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ата-аналар 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мен оқушылардың мектеп интернет-ресурстарын тұрақты пайдаланбауы.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109" y="187569"/>
            <a:ext cx="9956800" cy="569424"/>
          </a:xfrm>
        </p:spPr>
        <p:txBody>
          <a:bodyPr/>
          <a:lstStyle/>
          <a:p>
            <a:pPr algn="ctr"/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wot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9369993"/>
              </p:ext>
            </p:extLst>
          </p:nvPr>
        </p:nvGraphicFramePr>
        <p:xfrm>
          <a:off x="468923" y="867508"/>
          <a:ext cx="11078307" cy="56388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983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527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973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448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7170">
                <a:tc gridSpan="4">
                  <a:txBody>
                    <a:bodyPr/>
                    <a:lstStyle/>
                    <a:p>
                      <a:pPr indent="-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kk-KZ" sz="2000" dirty="0">
                          <a:latin typeface="Times New Roman" pitchFamily="18" charset="0"/>
                          <a:cs typeface="Times New Roman" pitchFamily="18" charset="0"/>
                        </a:rPr>
                        <a:t> Білім беру сапасын арттырудың оқу-әдістемелік шарттары, инновациялық қызмет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0198">
                <a:tc>
                  <a:txBody>
                    <a:bodyPr/>
                    <a:lstStyle/>
                    <a:p>
                      <a:pPr marL="67945" marR="4191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педагогтардың ӘБ,  ӘК жұмыс істеуі;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91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 - шығармашылық топтар;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91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- сертификатталған мұғалімдердің желілік қауымдастығы;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91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- педагогтердің біліктілігін корпоративішілік арттыру (коучингтер) 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91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-әдістемелік-дидактикалық құралдарды әзірлеу;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91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- тұрақты жұмыс істейтін эксперименттік алаң;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91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-жыл сайынғы "Пед, идея" «Жыл мұғалімі» байқауы.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91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Мұғалімдер олимпиадасы ,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91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Қашықтық конкурстар .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4064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702310" algn="l"/>
                        </a:tabLs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Педагогтер мен оқушылардың кәсіби шеберлік конкурстарына, облыстық және республикалық деңгейдегі олимпиадаларға тиімсіз қатысуы.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әдістемелік қызметтің әзірленген инновациялық моделінің болуы, директор орынбасарларының, педагогтардың қызметін әдістемелік сүйемелдеу, олардың кәсіби шеберлігін арттыру, шығармашылық қабілеттерін ашу, үнемі өзін-өзі дамыту және өзін-өзі жетілдіру қажеттілігін қалыптастыру.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 Lesson Study тәсілін жетілдіру 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- конкурс өткізу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"Жыл мұғалімі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" </a:t>
                      </a: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мектепішілік 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өткізу.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40640" indent="-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27125" algn="l"/>
                        </a:tabLst>
                      </a:pPr>
                      <a:r>
                        <a:rPr lang="kk-KZ" sz="1400">
                          <a:latin typeface="Times New Roman" pitchFamily="18" charset="0"/>
                          <a:cs typeface="Times New Roman" pitchFamily="18" charset="0"/>
                        </a:rPr>
                        <a:t>қолданыстағы әдістемелік жұмыс білім беру қызметтеріне тапсырысты іске асыруды қамтамасыз ете алмайды, сондықтан әдістемелік қызметтің жаңа моделіне қажеттілік туындады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21085">
                <a:tc>
                  <a:txBody>
                    <a:bodyPr/>
                    <a:lstStyle/>
                    <a:p>
                      <a:pPr marL="67945" marR="41275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cs typeface="Times New Roman" pitchFamily="18" charset="0"/>
                        </a:rPr>
                        <a:t>- мектепте білім беру сапасын тәуелсіз бағалауға оқушыларды даярлау жүйесі құрылып, іске асырылуда;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275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cs typeface="Times New Roman" pitchFamily="18" charset="0"/>
                        </a:rPr>
                        <a:t>- күндізгі және сырттай нысандарда өзін-өзі тәрбиелеу және біліктілігін арттыру мүмкіндігі;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7945" marR="41275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cs typeface="Times New Roman" pitchFamily="18" charset="0"/>
                        </a:rPr>
                        <a:t>- оқушыларды пәндік олимпиадалар мен конкурстарға сапалы дайындағаны үшін педагогтарды көтермелеу жүйесі құрылды.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 marR="4064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- пәндерді тереңдетіп оқытатын сыныптар және бастауыш, орта буындардағы бейіндік сыныптар жоқ;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5400" marR="40640" indent="-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жас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мамандардың тәжірибесінің жетіспеушілігі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40640" indent="-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93800" algn="l"/>
                          <a:tab pos="1871345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мектептің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педагогтары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курстардан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уақтылы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өтеді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66675" marR="40640" indent="-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93800" algn="l"/>
                          <a:tab pos="1871345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дамытушылық оқытудың инновациялық технологияларын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енгізу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66675" marR="40640" indent="-90170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93800" algn="l"/>
                          <a:tab pos="1871345" algn="l"/>
                        </a:tabLs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шеберлік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сыныптарын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cs typeface="Times New Roman" pitchFamily="18" charset="0"/>
                        </a:rPr>
                        <a:t>өткізу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42545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оқудың төмен мотивациясы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itchFamily="18" charset="0"/>
                          <a:cs typeface="Times New Roman" pitchFamily="18" charset="0"/>
                        </a:rPr>
                        <a:t>сапасының төмендігіне қауіп төндіреді</a:t>
                      </a:r>
                      <a:r>
                        <a:rPr lang="en-US" sz="14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9956800" cy="592870"/>
          </a:xfrm>
        </p:spPr>
        <p:txBody>
          <a:bodyPr/>
          <a:lstStyle/>
          <a:p>
            <a:pPr algn="ctr"/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wot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09599" y="976298"/>
          <a:ext cx="10925908" cy="563088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4758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62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079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358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08410">
                <a:tc gridSpan="4">
                  <a:txBody>
                    <a:bodyPr/>
                    <a:lstStyle/>
                    <a:p>
                      <a:pPr marL="67945" indent="-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беру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мазмұнын іске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асыру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17744">
                <a:tc>
                  <a:txBody>
                    <a:bodyPr/>
                    <a:lstStyle/>
                    <a:p>
                      <a:pPr marL="113665" marR="406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9265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мектепте мұғалімдердің кәсіби командасының болуы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406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9265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зерттеуші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11,1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</a:t>
                      </a: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сарапшы санатына ие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406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9265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педагог – </a:t>
                      </a: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модератор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бірінші санатты)</a:t>
                      </a:r>
                    </a:p>
                    <a:p>
                      <a:pPr marL="113665" marR="406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39265" algn="l"/>
                        </a:tabLst>
                      </a:pP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61,1 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жалпы 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- 38,9% санаты жоқ мұғалімдердің үлесі (жас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мамандар-16,7%);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әр түрлі шеберлік сайыстарына қатысу құлықсыздық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412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2430" algn="l"/>
                          <a:tab pos="393700" algn="l"/>
                          <a:tab pos="1335405" algn="l"/>
                          <a:tab pos="1677670" algn="l"/>
                        </a:tabLst>
                      </a:pP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педагогикалық құрам үнемі біліктілікті арттыру курстарына қатысады,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9535" marR="412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2430" algn="l"/>
                          <a:tab pos="393700" algn="l"/>
                          <a:tab pos="1335405" algn="l"/>
                          <a:tab pos="1677670" algn="l"/>
                        </a:tabLst>
                      </a:pPr>
                      <a:r>
                        <a:rPr lang="kk-KZ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ӘБ-да</a:t>
                      </a: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тәжірибе алмасу бар.</a:t>
                      </a:r>
                    </a:p>
                    <a:p>
                      <a:pPr marL="89535" marR="412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2430" algn="l"/>
                          <a:tab pos="393700" algn="l"/>
                          <a:tab pos="1335405" algn="l"/>
                          <a:tab pos="1677670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әдістемелік бағыттағы аудандық және облыстық іс-шараларға қатысу мүмкіндігі.</a:t>
                      </a:r>
                    </a:p>
                    <a:p>
                      <a:pPr marL="89535" marR="41275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2430" algn="l"/>
                          <a:tab pos="393700" algn="l"/>
                          <a:tab pos="1335405" algn="l"/>
                          <a:tab pos="1677670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сапалы үйлесімді білім беруді қамтамасыз ететін жалпы білім беретін мекеме ретінде мектеп имиджін дамыту.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marR="406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1260" algn="l"/>
                        </a:tabLs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педагогтер мен оқушылардың облыстық және республикалық деңгейдегі конкурстарға қатысуының аз пайызы;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92513">
                <a:tc>
                  <a:txBody>
                    <a:bodyPr/>
                    <a:lstStyle/>
                    <a:p>
                      <a:pPr marL="113665"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ерекше білім беру қажеттіліктері бар балаларды оқыту үшін кедергісіз орта жағдайлары ішінара жасалды;</a:t>
                      </a:r>
                    </a:p>
                    <a:p>
                      <a:pPr marL="113665" marR="406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инклюзивті білім берудің курстық дайындығынан өту.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ерекше білім беру қажеттіліктері бар балаларды оқыту үшін мұғалімдердің кәсіби білімінің жетіспеушілігі;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осы бағыт бойынша біліктілікті арттыру курстарына қатысу;</a:t>
                      </a:r>
                    </a:p>
                    <a:p>
                      <a:pPr marL="1797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инклюзивті білім беру бойынша вебинарларға, семинарларға қатысу.</a:t>
                      </a:r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304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ЖОО-</a:t>
                      </a:r>
                      <a:r>
                        <a:rPr lang="kk-KZ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беретін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мектеп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жағдайында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ерекші қажеттілігі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бар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балаларға инклюзивті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беруді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іске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асыру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кезінде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мұғалімнің тьютор-көмекшісін даярлауының болмауы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92162"/>
          </a:xfrm>
        </p:spPr>
        <p:txBody>
          <a:bodyPr/>
          <a:lstStyle/>
          <a:p>
            <a:pPr algn="ctr"/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wot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981765837"/>
              </p:ext>
            </p:extLst>
          </p:nvPr>
        </p:nvGraphicFramePr>
        <p:xfrm>
          <a:off x="653683" y="1536744"/>
          <a:ext cx="10154995" cy="472944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321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43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30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83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65555">
                <a:tc gridSpan="4">
                  <a:txBody>
                    <a:bodyPr/>
                    <a:lstStyle/>
                    <a:p>
                      <a:pPr marL="113665" marR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Оқушылардың зияткерлік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және шығармашылық қабілеттерін, білім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сапасын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дамыту</a:t>
                      </a: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шарттары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8193">
                <a:tc>
                  <a:txBody>
                    <a:bodyPr/>
                    <a:lstStyle/>
                    <a:p>
                      <a:pPr marL="11366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дарынды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балалармен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жұмыс жүйесі құрылды;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элективті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курстар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жеке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консультациялар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өткізіледі,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олимпиадаларға, конференцияларға қатысу,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зияткерлік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ойындар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11366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cs typeface="Times New Roman" pitchFamily="18" charset="0"/>
                        </a:rPr>
                        <a:t>жобалар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9705" marR="33083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талантты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балаларды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мотивацияның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жеткіліксіз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деңгейі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- білім берудегі педагогтердің, ата-аналардың қызығушылығы.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- жеке білім беруді жүзеге асыру.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оқушылардың маршруттары.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- жеңімпаздар мен жүлдегерлердің санын көбейту.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- конкурстар.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- жұмыс тәжірибелік алаңы: "Инновациялық интегративті әлеуетті дамыту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ауыл мектебі жағдайындағы тұлғалар"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- балаларды ғылымның әртүрлі салаларында қабілеттерін дамыту бойынша қамту;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- дарындылардың шамадан тыс жүктелуі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мектеп оқушылары.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 pitchFamily="18" charset="0"/>
                          <a:cs typeface="Times New Roman" pitchFamily="18" charset="0"/>
                        </a:rPr>
                        <a:t>- Интернетті аралық аттестаттауда және бақылауда білім көзі ретінде пайдалану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интернеттен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жауаптар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табады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80439"/>
          </a:xfrm>
        </p:spPr>
        <p:txBody>
          <a:bodyPr/>
          <a:lstStyle/>
          <a:p>
            <a:pPr algn="ctr"/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wot</a:t>
            </a:r>
            <a:r>
              <a:rPr lang="en-US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50386" y="1333705"/>
          <a:ext cx="10052785" cy="442413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555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02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072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99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912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Жалпыадамзаттық және ұлттық құндылықтар 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мен </a:t>
                      </a: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мұраттарға бағдарланған белсенді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азаматтық ұстанымы 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бар </a:t>
                      </a: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тұлғаны қалыптастыру және өзін-өзі жүзеге асыру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шарттары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93199">
                <a:tc>
                  <a:txBody>
                    <a:bodyPr/>
                    <a:lstStyle/>
                    <a:p>
                      <a:pPr marL="11366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Жалпыадамзаттық құндылықтар негізінде тәрбиенің барлық бағыттарының қамтылуы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- мектеп дәстүрлерінің болуы. - ата-аналарды жалпы мектептік іс-шараларға қатысуға тарту.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- жалпы мектептік ата-аналар комитеті мен қамқоршылар кеңесінің, Профилактика кеңесінің жұмысы.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- түрлі мекемелермен әлеуметтік серіктестік.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953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дамудың жеткіліксіздігі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9535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мектептің ұйымдық құрылымындағы бірлескен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басқару және өзін-өзі басқару.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мектептегі балалардың бірлескен басқару моделі. 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- қоғаммен байланысты кеңейту,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мектептің әлеуметтік серіктестерін іздеу.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cs typeface="Times New Roman" pitchFamily="18" charset="0"/>
                        </a:rPr>
                        <a:t>- әртүрлі инновациялық педагогикалық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тәрбие жұмысының технологиялары, нысандары мен әдістері.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pc="-335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800" dirty="0">
                          <a:latin typeface="Times New Roman" pitchFamily="18" charset="0"/>
                          <a:cs typeface="Times New Roman" pitchFamily="18" charset="0"/>
                        </a:rPr>
                        <a:t>Ата-аналардың іс-шараларға, жиналыстарға қатысу белсенділігінің төмендеуі;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674931"/>
          </a:xfrm>
        </p:spPr>
        <p:txBody>
          <a:bodyPr/>
          <a:lstStyle/>
          <a:p>
            <a:pPr algn="ctr"/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kk-KZ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wot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26940" y="1290129"/>
          <a:ext cx="9994167" cy="465175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6304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63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228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845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036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Оқушылардың салауатты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өмір салтын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қалыптастыру және іске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асыру</a:t>
                      </a: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err="1">
                          <a:latin typeface="Times New Roman" pitchFamily="18" charset="0"/>
                          <a:cs typeface="Times New Roman" pitchFamily="18" charset="0"/>
                        </a:rPr>
                        <a:t>шарттары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cs typeface="Times New Roman" pitchFamily="18" charset="0"/>
                        </a:rPr>
                        <a:t>Ішкі күшті жақтары</a:t>
                      </a:r>
                      <a:endParaRPr lang="ru-RU" sz="1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cs typeface="Times New Roman" pitchFamily="18" charset="0"/>
                        </a:rPr>
                        <a:t>Ішкі</a:t>
                      </a:r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cs typeface="Times New Roman" pitchFamily="18" charset="0"/>
                        </a:rPr>
                        <a:t>әлсіз жақтары</a:t>
                      </a:r>
                      <a:endParaRPr lang="ru-RU" sz="1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cs typeface="Times New Roman" pitchFamily="18" charset="0"/>
                        </a:rPr>
                        <a:t>Қолайлы</a:t>
                      </a:r>
                      <a:endParaRPr lang="ru-RU" sz="1800" b="1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cs typeface="Times New Roman" pitchFamily="18" charset="0"/>
                        </a:rPr>
                        <a:t>мүмкіндіктер</a:t>
                      </a:r>
                      <a:endParaRPr lang="ru-RU" sz="18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cs typeface="Times New Roman" pitchFamily="18" charset="0"/>
                        </a:rPr>
                        <a:t>Сыртқы қауіптер (тәуекелдер)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93900">
                <a:tc>
                  <a:txBody>
                    <a:bodyPr/>
                    <a:lstStyle/>
                    <a:p>
                      <a:pPr marL="113665" marR="641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- құқықтық актілерді және нормативтік-техникалық</a:t>
                      </a:r>
                    </a:p>
                    <a:p>
                      <a:pPr marL="113665" marR="641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білім беру процесінде салауатты және қауіпсіз еңбек жағдайларын жасау жөніндегі құжаттар.</a:t>
                      </a:r>
                    </a:p>
                    <a:p>
                      <a:pPr marL="113665" marR="641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- Мектептегі дене шынықтыру, </a:t>
                      </a:r>
                      <a:r>
                        <a:rPr lang="kk-KZ" sz="1400"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осымша  салауатты өмір салтын дәріптейтін үйірме секциялардың, сабақ үстіндегі және үзілістегі  сергіту сәттері, би флеш-мобтары арқылы үйлестір</a:t>
                      </a:r>
                      <a:r>
                        <a:rPr lang="kk-KZ" sz="1400">
                          <a:latin typeface="Times New Roman" pitchFamily="18" charset="0"/>
                          <a:cs typeface="Times New Roman" pitchFamily="18" charset="0"/>
                        </a:rPr>
                        <a:t>ілген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641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cs typeface="Times New Roman" pitchFamily="18" charset="0"/>
                        </a:rPr>
                        <a:t>Спорттық сайыстар, отбасылық көңілді старттар, табиғат аясында демалыс саяхаттары мектеп тәрбие жұмысында қарастырылған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3665" marR="641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ыстық тамақтың болуы</a:t>
                      </a:r>
                      <a:r>
                        <a:rPr lang="kk-KZ" sz="1400">
                          <a:latin typeface="Times New Roman" pitchFamily="18" charset="0"/>
                          <a:cs typeface="Times New Roman" pitchFamily="18" charset="0"/>
                        </a:rPr>
                        <a:t> ұйымдастырылған 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spc="-5" dirty="0">
                          <a:latin typeface="Times New Roman" pitchFamily="18" charset="0"/>
                          <a:cs typeface="Times New Roman" pitchFamily="18" charset="0"/>
                        </a:rPr>
                        <a:t>- оқушылардың дене белсенділігінің жеткіліксіздігі және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5570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spc="-5" dirty="0">
                          <a:latin typeface="Times New Roman" pitchFamily="18" charset="0"/>
                          <a:cs typeface="Times New Roman" pitchFamily="18" charset="0"/>
                        </a:rPr>
                        <a:t>жеке оқушыларды сабаққа ынталандыру деңгейінің аздығы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15570" marR="895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оқушылар үшін ашық ауада және рекреацияларда қозғалыс белсенділігін</a:t>
                      </a: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ойындарын</a:t>
                      </a: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ұйымдастыру</a:t>
                      </a: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 marR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балалар мен ата</a:t>
                      </a: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аналардың дене шынықтыру</a:t>
                      </a: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сауықтыру және ағартушылық бірлескен іс</a:t>
                      </a: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>
                          <a:latin typeface="Times New Roman" pitchFamily="18" charset="0"/>
                          <a:cs typeface="Times New Roman" pitchFamily="18" charset="0"/>
                        </a:rPr>
                        <a:t>шараларын өткізу</a:t>
                      </a:r>
                      <a:r>
                        <a:rPr lang="en-US" sz="140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Ата-аналардың дәрігердің ұсынымдарын орындамау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323" y="0"/>
            <a:ext cx="9956800" cy="1418492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 беру процесінің мазмұнына қанағаттану дәрежесін зерделеу үшін ата-аналар мен білім алушыларға сауалнама жүргізу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10155" y="3439712"/>
          <a:ext cx="7725507" cy="1248664"/>
        </p:xfrm>
        <a:graphic>
          <a:graphicData uri="http://schemas.openxmlformats.org/drawingml/2006/table">
            <a:tbl>
              <a:tblPr/>
              <a:tblGrid>
                <a:gridCol w="2574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74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757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Саты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Сыныптар п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араллел</a:t>
                      </a:r>
                      <a:r>
                        <a:rPr lang="kk-KZ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Орташа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балл</a:t>
                      </a:r>
                    </a:p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(0</a:t>
                      </a:r>
                      <a:r>
                        <a:rPr lang="kk-KZ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-ден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1</a:t>
                      </a:r>
                      <a:r>
                        <a:rPr lang="kk-KZ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-ге дейін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Бастауыш жалпы білім беру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– 4 </a:t>
                      </a: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сынып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Негізгі жалпы білім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– 9 </a:t>
                      </a: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сынып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74431" y="1378929"/>
            <a:ext cx="1069144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Қорытындылар: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Жалпы, білім алушылардың жалпы білім беру мекемесіндегі  білім беру және тәрбие процестеріне сауалнама нәтижелері бойынша мектептегі білім беру ортасының сапасы мен жайлылығына қанағаттану үрдісі байқалады.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Оқушылардың мұғалімдерге, сынып жетекшілеріне, пәндерді оқыту деңгейіне деген сенімі қалыптасты.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 алушылар сыныптастарымен және мұғалімдермен қарым-қатынас кезінде өзін жайлы сезінеді.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Баланың білім деңгейіне байланысты ата-аналардың мектепке қанағаттану нәтижелерін талдау.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45478" y="4715062"/>
            <a:ext cx="1084384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Қорытындылар: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Ақсу негізгі мектебі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КММ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 алушыларының ата-аналары (заңды өкілдері) _80_%  мектептегі білім беру және тәрбие процестеріне жоғары деңгейде қанағаттанды.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Ең көп оң жауаптар "Білім берудің әлеуметтік-психологиялық аспектісін бағалау" блогында алынды.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Ең жоғары орташа балл 3.4 және 3.8 сұрақтарында анықталды. Баласының мектептегі өмірінің бұл салалары ата-аналардың үміттерін қанағаттандырады.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00554"/>
            <a:ext cx="9956800" cy="4185138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Білім берудің жоғары сапасын қамтамасыз ететін жүйелі дамып келе жатқан білім беру ортасын құру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Мақсаты:Жұмыс тәжірибесін, жетістіктері мен даму проблемаларын талдау миссияны тұжырымдауға мүмкіндік береді.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Мектептің мақсаты: Инновациялық әдіс-тәсілдер мен оқу ресурстарын қамтитын құзіреттілігі дамыған білім берудің жайлы ортасын құру.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8062" y="571473"/>
            <a:ext cx="6752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Бағдарламаның </a:t>
            </a: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миссиясы: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663208"/>
          </a:xfrm>
        </p:spPr>
        <p:txBody>
          <a:bodyPr/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«Ақсу негізгі мектебі» КММ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нің төлқұжаты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"/>
          </p:nvPr>
        </p:nvGraphicFramePr>
        <p:xfrm>
          <a:off x="621322" y="1318847"/>
          <a:ext cx="10785231" cy="4390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569424"/>
          </a:xfrm>
        </p:spPr>
        <p:txBody>
          <a:bodyPr>
            <a:noAutofit/>
          </a:bodyPr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Миссияның </a:t>
            </a: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міндеттері: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21323" y="990599"/>
            <a:ext cx="9956800" cy="526952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kk-KZ" sz="1400" u="sng" dirty="0" smtClean="0">
                <a:latin typeface="Times New Roman" pitchFamily="18" charset="0"/>
                <a:cs typeface="Times New Roman" pitchFamily="18" charset="0"/>
              </a:rPr>
              <a:t>Білім алушылар деңгейінде: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* Мектеп жеке және жалпы игілікке, қазақ мәдениетінің құндылықтарын сақтауға және дамытуға қамқорлық жасайтын адамдардың білім алуына ықпал етеді, келесі әмбебап құзыреттерді игеруге жағдай жасайды: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* өзін-өзі дамыту қабілеті;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* тиімді қарым-қатынас жасау және өзара әрекеттесуді ұйымдастыру қабілеті;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* шешім қабылдау және оған жауап беру қабілеті мен қабілеті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* қабылданған шешімді жүзеге асыру қабілеті;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* жаңа қызмет түрлерін үнемі игеру қабілеті;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* жобалау, оның ішінде өзін-өзі басқару және өзін-өзі дамыту дағдыларын меңгеру;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* өзіңізді, бейімділіктеріңізді түсіну, кәсіби саланы таңдауға дайын болу және ұмтылу.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u="sng" dirty="0" err="1" smtClean="0">
                <a:latin typeface="Times New Roman" pitchFamily="18" charset="0"/>
                <a:cs typeface="Times New Roman" pitchFamily="18" charset="0"/>
              </a:rPr>
              <a:t>Педагогтар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u="sng" dirty="0" err="1" smtClean="0">
                <a:latin typeface="Times New Roman" pitchFamily="18" charset="0"/>
                <a:cs typeface="Times New Roman" pitchFamily="18" charset="0"/>
              </a:rPr>
              <a:t>деңгейінде: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процесін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даралау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технологияларын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меңгеру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Педагогтің кәсіби стандартында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айқындалған және мемлекеттік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стандартын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болжанатын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кәсіби құзыреттерді меңгеру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оқыту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тәрбиелеу міндеттерін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тұлғаға бағытталған технологияларды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акт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қоса алғанда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заманауи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педагогикалық және білім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технологияларын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меңгеру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пәндік, ақпараттық-білім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және әлеуметтік-мәдени ортаның мүмкіндіктерін пайдалана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қойылған міндеттердің шешімін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таба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u="sng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u="sng" dirty="0" err="1" smtClean="0">
                <a:latin typeface="Times New Roman" pitchFamily="18" charset="0"/>
                <a:cs typeface="Times New Roman" pitchFamily="18" charset="0"/>
              </a:rPr>
              <a:t>алушылардың ата-аналары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u="sng" dirty="0" err="1" smtClean="0">
                <a:latin typeface="Times New Roman" pitchFamily="18" charset="0"/>
                <a:cs typeface="Times New Roman" pitchFamily="18" charset="0"/>
              </a:rPr>
              <a:t>(заңды өкілдері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400" u="sng" dirty="0" err="1" smtClean="0">
                <a:latin typeface="Times New Roman" pitchFamily="18" charset="0"/>
                <a:cs typeface="Times New Roman" pitchFamily="18" charset="0"/>
              </a:rPr>
              <a:t>деңгейінде: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балаларға білім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мәселелеріндегі өзара сыйластық және әріптестік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істеріне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мүдделі қатысу;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балалардың мүдделерін, олардың жетістіктерін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көтермелеу;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басқару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жобалауға қатысу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Мектептің даму бағыттары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86153" y="1307123"/>
            <a:ext cx="9956800" cy="4873752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Білім беру сапасын арттыруды мақсатты басқару;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Барлық білім алушылардың қабілеттерін дамыту үшін білім беру траекториясын даралау;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Білім алушылар мен тәрбиеленушілерді рухани-адамгершілік тәрбиелеу және әлеуметтендіру;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Кәсіби стандарт контекстінде Педагогтің кәсіби құзыреттілігін дамыту бойынша жұмыс;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Мектептің білім беру жүйесіне белсенді кірігуі;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Қауіпсіз болу ортасын жетілдіру.</a:t>
            </a:r>
            <a:br>
              <a:rPr lang="kk-KZ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569424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Индикатор және күтілетін нәтижелер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1446" y="917886"/>
          <a:ext cx="10605475" cy="5663387"/>
        </p:xfrm>
        <a:graphic>
          <a:graphicData uri="http://schemas.openxmlformats.org/drawingml/2006/table">
            <a:tbl>
              <a:tblPr/>
              <a:tblGrid>
                <a:gridCol w="826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22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76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267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53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2536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2536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2536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79875">
                <a:tc rowSpan="2">
                  <a:txBody>
                    <a:bodyPr/>
                    <a:lstStyle/>
                    <a:p>
                      <a:pPr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7145" marR="1162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101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71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Мақсатты көрсеткіштер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01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b="1" spc="-1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Өлшем бірлігі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1230630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Жоспарлы кезеңде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6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35" algn="ctr">
                        <a:spcBef>
                          <a:spcPts val="79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2023-</a:t>
                      </a:r>
                      <a:r>
                        <a:rPr lang="en-US" sz="1600" spc="-2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Bef>
                          <a:spcPts val="105"/>
                        </a:spcBef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оқу жылы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2024-</a:t>
                      </a:r>
                      <a:r>
                        <a:rPr lang="en-US" sz="1600" spc="-2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2025 </a:t>
                      </a: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оқу жылы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2025-</a:t>
                      </a:r>
                      <a:r>
                        <a:rPr lang="en-US" sz="1600" spc="-2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35585" marR="34925" indent="-187325" algn="ctr">
                        <a:lnSpc>
                          <a:spcPct val="107000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оқу жылы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2026-</a:t>
                      </a:r>
                      <a:r>
                        <a:rPr lang="en-US" sz="1600" spc="-2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2027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36220" indent="-187325" algn="ctr">
                        <a:lnSpc>
                          <a:spcPct val="107000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оқу жылы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0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2027-</a:t>
                      </a:r>
                      <a:r>
                        <a:rPr lang="en-US" sz="1600" spc="-2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2028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06070" indent="-187960" algn="ctr">
                        <a:lnSpc>
                          <a:spcPct val="107000"/>
                        </a:lnSpc>
                        <a:spcBef>
                          <a:spcPts val="105"/>
                        </a:spcBef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оқу жылы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735">
                <a:tc gridSpan="8">
                  <a:txBody>
                    <a:bodyPr/>
                    <a:lstStyle/>
                    <a:p>
                      <a:pPr marL="17145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Міндет1. Педагогтердің кәсіби құзыреттерін дамыту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2452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4605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marR="2540">
                        <a:lnSpc>
                          <a:spcPct val="108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680720" algn="l"/>
                          <a:tab pos="1682750" algn="l"/>
                        </a:tabLst>
                      </a:pPr>
                      <a:r>
                        <a:rPr lang="ru-RU" sz="1600" spc="-2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«Педагог-зерттеуші», «педагог-шебер» санаттары бар педагогтардың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335" marR="635" algn="ctr">
                        <a:spcAft>
                          <a:spcPts val="0"/>
                        </a:spcAft>
                      </a:pPr>
                      <a:r>
                        <a:rPr lang="ru-RU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22,2%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2452">
                <a:tc>
                  <a:txBody>
                    <a:bodyPr/>
                    <a:lstStyle/>
                    <a:p>
                      <a:pPr algn="ctr"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marR="2540">
                        <a:lnSpc>
                          <a:spcPct val="108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680720" algn="l"/>
                          <a:tab pos="1682750" algn="l"/>
                        </a:tabLst>
                      </a:pPr>
                      <a:r>
                        <a:rPr lang="ru-RU" sz="1600" spc="-20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Сертификатталған мұғалімдердің үлесі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335" marR="635" algn="ctr">
                        <a:spcAft>
                          <a:spcPts val="0"/>
                        </a:spcAft>
                      </a:pPr>
                      <a:r>
                        <a:rPr lang="ru-RU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22,2%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38762"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4605" marR="63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marR="3175" algn="just">
                        <a:lnSpc>
                          <a:spcPct val="107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Ғылыми-зерттеу жұмыстарын әзірлеген (қатысқан) мектеп оқушыларының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71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жобаларда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15,4</a:t>
                      </a: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</a:t>
                      </a: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</a:t>
                      </a:r>
                      <a:r>
                        <a:rPr lang="kk-KZ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70426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Аудандық, облыстық, республикалық олимпиадалар жеңімпаздары оқушыларының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12,8%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55640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Әртүрлі аудандық, облыстық, республикалық конкурстарға қатысушылар мен жеңімпаздардың үлесі.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20%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90062" y="445085"/>
          <a:ext cx="10195168" cy="5771095"/>
        </p:xfrm>
        <a:graphic>
          <a:graphicData uri="http://schemas.openxmlformats.org/drawingml/2006/table">
            <a:tbl>
              <a:tblPr/>
              <a:tblGrid>
                <a:gridCol w="411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119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9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41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441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448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4416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4487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88973">
                <a:tc gridSpan="8">
                  <a:txBody>
                    <a:bodyPr/>
                    <a:lstStyle/>
                    <a:p>
                      <a:pPr marL="1714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2-міндет.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Мектептің материалдық-техникалық базасын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нығайту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8221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Жабдықталған пәндік кабинеттер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оның ішінде еңбекпен оқыту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STEM-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кабинет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спорттық инвентарьүлесі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335" algn="ctr">
                        <a:spcAft>
                          <a:spcPts val="0"/>
                        </a:spcAft>
                      </a:pP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80369">
                <a:tc>
                  <a:txBody>
                    <a:bodyPr/>
                    <a:lstStyle/>
                    <a:p>
                      <a:pPr marL="146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Цифрлық инфрақұрылымның үлесі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сымсыз коммуникациялар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бұлтты технологиялар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микросерверлер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компьютерлер және перифериялық жабдықтар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жергілікті желі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Интернетке кең жолақты қолжетімділік және т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.) 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Даму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8221">
                <a:tc>
                  <a:txBody>
                    <a:bodyPr/>
                    <a:lstStyle/>
                    <a:p>
                      <a:pPr marL="146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Барлық педагогтар мен кабинеттерді компьютерлік техникамен қамтамасыз ету бойынша «1 мұғалім - 1 компьютер» жобасын іске асыру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0808">
                <a:tc>
                  <a:txBody>
                    <a:bodyPr/>
                    <a:lstStyle/>
                    <a:p>
                      <a:pPr marL="146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ІТ-технология бойынша кабинеттердің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83455">
                <a:tc>
                  <a:txBody>
                    <a:bodyPr/>
                    <a:lstStyle/>
                    <a:p>
                      <a:pPr marL="146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Бейнебақылау жүйелерінің, жеке шкафтардың үлесі, сондай-ақ ауыз сумен, санитариямен және гигиенамен қамтамасыз ету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01238">
                <a:tc>
                  <a:txBody>
                    <a:bodyPr/>
                    <a:lstStyle/>
                    <a:p>
                      <a:pPr marL="146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5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Мектептің мектеп веб-сайтының, электрондық поштаның, Instagram беттерінің жұмыс істеуі: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қоғамдық педагогтар желісі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1446" y="608496"/>
          <a:ext cx="10242062" cy="5692647"/>
        </p:xfrm>
        <a:graphic>
          <a:graphicData uri="http://schemas.openxmlformats.org/drawingml/2006/table">
            <a:tbl>
              <a:tblPr/>
              <a:tblGrid>
                <a:gridCol w="4136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317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1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80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480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492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480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492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79121">
                <a:tc gridSpan="8">
                  <a:txBody>
                    <a:bodyPr/>
                    <a:lstStyle/>
                    <a:p>
                      <a:pPr marL="1714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Міндет3.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Жас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ұрпақтың азаматтық белсенділігін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арттыру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075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Азаматтылық пен патриотизм деңгейін анықтау жөніндегі әлеуметтік зерттеуге қатысушылардың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4075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Мектептегі өзін-өзі басқару белсенділерінің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2030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Қолайсыз отбасылардан шыққан балалардың, «тәуекел тобындағы» балалардың, девиантты мінез-құлықты балалардың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0195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endParaRPr lang="ru-RU" sz="1600" spc="-25">
                        <a:solidFill>
                          <a:srgbClr val="231F2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Қайырымдылық, ізгі ниет, конфессияаралық және этникалық толеранттылық әлеуметтік акцияларына қатысатын оқушылардың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89373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Мектептерде зорлық-зомбылықтың алдын алу және оған ден қою, сондай-ақ өмірлік дағдыларды қалыптастыру және суицидтердің алдын алу жөніндегі бағдарламаның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2030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ППТК, ПМПК, инклюзивті білім беруді қолдаудың ресурстық кабинеттерімен өзара іс-қимыл бойынша іс-шаралар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89373">
                <a:tc>
                  <a:txBody>
                    <a:bodyPr/>
                    <a:lstStyle/>
                    <a:p>
                      <a:pPr marL="1460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Балалармен іс-шаралар, оның ішінде туристік жорықтар, білім алушылармен экспедициялар және экскурсиялар өткізу қауіпсіздігі жөніндегі іс-шаралардың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6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600" spc="-2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8134" y="534601"/>
          <a:ext cx="10020205" cy="5596565"/>
        </p:xfrm>
        <a:graphic>
          <a:graphicData uri="http://schemas.openxmlformats.org/drawingml/2006/table">
            <a:tbl>
              <a:tblPr/>
              <a:tblGrid>
                <a:gridCol w="40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3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200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88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77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2774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264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2774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2649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84019">
                <a:tc gridSpan="9">
                  <a:txBody>
                    <a:bodyPr/>
                    <a:lstStyle/>
                    <a:p>
                      <a:pPr marL="1714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4-міндет </a:t>
                      </a:r>
                      <a:r>
                        <a:rPr lang="ru-RU" sz="14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Білім</a:t>
                      </a:r>
                      <a:r>
                        <a:rPr lang="ru-RU" sz="14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беру </a:t>
                      </a:r>
                      <a:r>
                        <a:rPr lang="ru-RU" sz="14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менеджментінің сапасын</a:t>
                      </a:r>
                      <a:r>
                        <a:rPr lang="ru-RU" sz="14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жақсарту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0915">
                <a:tc>
                  <a:txBody>
                    <a:bodyPr/>
                    <a:lstStyle/>
                    <a:p>
                      <a:pPr marL="14605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" marR="2540">
                        <a:lnSpc>
                          <a:spcPct val="108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680720" algn="l"/>
                          <a:tab pos="1682750" algn="l"/>
                        </a:tabLst>
                      </a:pPr>
                      <a:r>
                        <a:rPr lang="ru-RU" sz="1400" spc="-2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1,2,3 санаты бар басшы қызметкерлердің үлесі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66,7%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66,7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r>
                        <a:rPr lang="kk-KZ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0915">
                <a:tc>
                  <a:txBody>
                    <a:bodyPr/>
                    <a:lstStyle/>
                    <a:p>
                      <a:pPr marL="146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" marR="2540">
                        <a:lnSpc>
                          <a:spcPct val="1080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  <a:tabLst>
                          <a:tab pos="680720" algn="l"/>
                          <a:tab pos="1682750" algn="l"/>
                        </a:tabLst>
                      </a:pPr>
                      <a:r>
                        <a:rPr lang="ru-RU" sz="1400" spc="-2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Сертификатталған басшы қызметкерлердің үлесі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r>
                        <a:rPr lang="en-US" sz="14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r>
                        <a:rPr lang="kk-KZ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1825">
                <a:tc>
                  <a:txBody>
                    <a:bodyPr/>
                    <a:lstStyle/>
                    <a:p>
                      <a:pPr marL="146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Менеджмент бойынша авторлық бағдарламалар мен жобалардың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4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0915">
                <a:tc>
                  <a:txBody>
                    <a:bodyPr/>
                    <a:lstStyle/>
                    <a:p>
                      <a:pPr marL="14605" algn="ctr"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Lessonstudi іске асыру жөніндегі жобалардың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marR="635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r>
                        <a:rPr lang="en-US" sz="1400" spc="-5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065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2700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895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3970" algn="ctr"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4890">
                <a:tc gridSpan="9">
                  <a:txBody>
                    <a:bodyPr/>
                    <a:lstStyle/>
                    <a:p>
                      <a:pPr marL="1778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5-міндет, </a:t>
                      </a:r>
                      <a:r>
                        <a:rPr lang="ru-RU" sz="14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Тәрбиенің бірыңғай бағдарламасын іске</a:t>
                      </a:r>
                      <a:r>
                        <a:rPr lang="ru-RU" sz="14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асыру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4506">
                <a:tc gridSpan="2">
                  <a:txBody>
                    <a:bodyPr/>
                    <a:lstStyle/>
                    <a:p>
                      <a:pPr marL="1524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81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«Туған жер» жобасына қатысушылардың үлесі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«Қазақстанның 100 жаңа келбеті».........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50015">
                <a:tc gridSpan="2">
                  <a:txBody>
                    <a:bodyPr/>
                    <a:lstStyle/>
                    <a:p>
                      <a:pPr marL="1524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«Жастар мен жасөспірімдердің ұрпақты болу денсаулығын және қауіпсіз мінез-құлқын қорғау», «Аналар мектебі», «Әкелер мектебі» жобаларына, «Менің болашақ отбасым» тақырыбындағы эссе өңірлік конкурстарына қатысушылардың үлесі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0006">
                <a:tc gridSpan="2">
                  <a:txBody>
                    <a:bodyPr/>
                    <a:lstStyle/>
                    <a:p>
                      <a:pPr marL="1524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Бұқаралық спорт түрлеріндегі, оның ішінде ұлттық спорт ойындарындағы жеңімпаздардың үлесі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90009">
                <a:tc gridSpan="2">
                  <a:txBody>
                    <a:bodyPr/>
                    <a:lstStyle/>
                    <a:p>
                      <a:pPr marL="1524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</a:t>
                      </a: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Ж, ПДБҰ, сыныптан тыс және мектептен тыс жұмысты іске асыру есебінен қосымша біліммен қамтылған оқушылардың үлесі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8550">
                <a:tc gridSpan="2">
                  <a:txBody>
                    <a:bodyPr/>
                    <a:lstStyle/>
                    <a:p>
                      <a:pPr marL="1524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ru-RU" sz="14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«Мейрімді  жүрек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 клубы еріктілерінің үлесі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90063" y="418350"/>
          <a:ext cx="10066215" cy="5920043"/>
        </p:xfrm>
        <a:graphic>
          <a:graphicData uri="http://schemas.openxmlformats.org/drawingml/2006/table">
            <a:tbl>
              <a:tblPr/>
              <a:tblGrid>
                <a:gridCol w="4166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84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357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333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333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327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330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327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65995">
                <a:tc gridSpan="8">
                  <a:txBody>
                    <a:bodyPr/>
                    <a:lstStyle/>
                    <a:p>
                      <a:pPr marL="1778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6-міндет, </a:t>
                      </a:r>
                      <a:r>
                        <a:rPr lang="ru-RU" sz="16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Білім</a:t>
                      </a:r>
                      <a:r>
                        <a:rPr lang="ru-RU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беру </a:t>
                      </a:r>
                      <a:r>
                        <a:rPr lang="ru-RU" sz="16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сапасын</a:t>
                      </a:r>
                      <a:r>
                        <a:rPr lang="ru-RU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бағалау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7180">
                <a:tc>
                  <a:txBody>
                    <a:bodyPr/>
                    <a:lstStyle/>
                    <a:p>
                      <a:pPr marL="15240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Білім сапасы жоғары 9-сынып білім алушыларының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85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7180">
                <a:tc>
                  <a:txBody>
                    <a:bodyPr/>
                    <a:lstStyle/>
                    <a:p>
                      <a:pPr marL="1524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Негізгі  білім алуда үздік аттестат алған оқушылардың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7180">
                <a:tc>
                  <a:txBody>
                    <a:bodyPr/>
                    <a:lstStyle/>
                    <a:p>
                      <a:pPr marL="1524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ru-RU" sz="1600" spc="-25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Мемлекеттік білім беру бағдарламаларын «4» және «5» -ке ойдағыдай меңгерген білім алушылардың үлесі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53,8%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5184">
                <a:tc gridSpan="8">
                  <a:txBody>
                    <a:bodyPr/>
                    <a:lstStyle/>
                    <a:p>
                      <a:pPr marL="17780" algn="ctr"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7-міндет. </a:t>
                      </a:r>
                      <a:r>
                        <a:rPr lang="en-US" sz="16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Педагогтарды</a:t>
                      </a:r>
                      <a:r>
                        <a:rPr lang="en-US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әдістемелік</a:t>
                      </a:r>
                      <a:r>
                        <a:rPr lang="en-US" sz="1600" b="1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сүйемелдеу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7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Педагогтерді әдістемелік сүйемелдеу жөніндегі іс-шаралардың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8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Педагогтарды бейімдеу табысының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7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Оқытудың инновациялық технологияларын пайдалану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71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Аудандық конкурстар мен олимпиадалар жүлдегерлерінің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52,5%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37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Облыстық конкурстар мен олимпиадалар жүлдегерлерінің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37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Республикалық конкурстар мен олимпиадалар жүлдегерлерінің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5,5%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37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Халықаралық конкурстар мен олимпиадалар жүлдегерлерінің үлесі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12%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15%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Даму бағдарламасын іске асыру жөніндегі қызмет барысында тәуекелдер мен белгісіздіктерге жол беріледі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23361" y="1546859"/>
          <a:ext cx="10108761" cy="4434840"/>
        </p:xfrm>
        <a:graphic>
          <a:graphicData uri="http://schemas.openxmlformats.org/drawingml/2006/table">
            <a:tbl>
              <a:tblPr/>
              <a:tblGrid>
                <a:gridCol w="49044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043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4625">
                <a:tc>
                  <a:txBody>
                    <a:bodyPr/>
                    <a:lstStyle/>
                    <a:p>
                      <a:pPr marL="1007110" marR="1001395" indent="-9017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Тәуекел түрлері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2935" indent="-90170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Тәуекелдерді азайту жолдары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4625">
                <a:tc gridSpan="2">
                  <a:txBody>
                    <a:bodyPr/>
                    <a:lstStyle/>
                    <a:p>
                      <a:pPr marL="1863090" marR="1859915" indent="-9017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Нормативтік-құқықтық тәуекелдер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52600">
                <a:tc>
                  <a:txBody>
                    <a:bodyPr/>
                    <a:lstStyle/>
                    <a:p>
                      <a:pPr marL="342900" marR="62230" lvl="0" indent="-342900" algn="just">
                        <a:spcAft>
                          <a:spcPts val="0"/>
                        </a:spcAft>
                        <a:buSzPts val="1200"/>
                        <a:buFont typeface="Times New Roman"/>
                        <a:buChar char="-"/>
                        <a:tabLst>
                          <a:tab pos="181610" algn="l"/>
                          <a:tab pos="2077720" algn="l"/>
                          <a:tab pos="222313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Бағдарламаны әзірлеу және енгізу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сәтінде көзделген жекелеген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нормативтік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—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құқықтық құжаттардың толық болмауы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342900" marR="62230" lvl="0" indent="-342900" algn="just">
                        <a:spcAft>
                          <a:spcPts val="0"/>
                        </a:spcAft>
                        <a:buSzPts val="1200"/>
                        <a:buFont typeface="Times New Roman"/>
                        <a:buChar char="-"/>
                        <a:tabLst>
                          <a:tab pos="181610" algn="l"/>
                          <a:tab pos="2077720" algn="l"/>
                          <a:tab pos="222313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Жалпы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мектептің білім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беру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процесі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субъектілерінің қызметі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мен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жауапкершілігін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реттейтін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жекелеген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нормативтік-құқықтық құжаттарды түсіндірудің екіұштылығы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 Нормативтік-құқықтық құжаттаманы оның өзектілігі, толықтығы, шешілетін міндеттерге сәйкестігі тұрғысынан үнемі талдау.</a:t>
                      </a:r>
                    </a:p>
                    <a:p>
                      <a:pPr indent="-9017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- Педагогикалық ұжыммен, ата-аналар қоғамымен мектептегі қызметті және білім беру процесінің мазмұнын реттейтін нақты Нормативтік-құқықтық актілерді түсіндіру бойынша басшылықтың жалпы жүйелі жұмысы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4625">
                <a:tc gridSpan="2">
                  <a:txBody>
                    <a:bodyPr/>
                    <a:lstStyle/>
                    <a:p>
                      <a:pPr marL="1863090" marR="1859915" indent="-9017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Қаржылық-экономикалық тәуекелдер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76705">
                <a:tc>
                  <a:txBody>
                    <a:bodyPr/>
                    <a:lstStyle/>
                    <a:p>
                      <a:pPr marR="60325" indent="-90170">
                        <a:spcAft>
                          <a:spcPts val="0"/>
                        </a:spcAft>
                        <a:tabLst>
                          <a:tab pos="2074545" algn="l"/>
                        </a:tabLs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Times New Roman"/>
                        </a:rPr>
                        <a:t>- Бюджеттік қаржыландырудың жеткіліксіздігі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63500" lvl="0" indent="-342900" algn="just">
                        <a:spcAft>
                          <a:spcPts val="0"/>
                        </a:spcAft>
                        <a:buSzPts val="1200"/>
                        <a:buFont typeface="Times New Roman"/>
                        <a:buChar char="-"/>
                        <a:tabLst>
                          <a:tab pos="268605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Бағдарламалық іс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шараларды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іске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асыру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бойынша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мектеп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бюджетін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уақтылы жоспарлау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жаңа бағыттар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мен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бағдарламаларды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сондай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ақ инфляциялық процестерді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іске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асыруды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ескере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отырып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түзетулер енгізу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63500" lvl="0" indent="-342900" algn="just">
                        <a:spcAft>
                          <a:spcPts val="0"/>
                        </a:spcAft>
                        <a:buSzPts val="1200"/>
                        <a:buFont typeface="Times New Roman"/>
                        <a:buChar char="-"/>
                        <a:tabLst>
                          <a:tab pos="268605" algn="l"/>
                        </a:tabLs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Жобаларға қатысу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marR="63500" lvl="0" indent="-342900" algn="just">
                        <a:spcAft>
                          <a:spcPts val="0"/>
                        </a:spcAft>
                        <a:buSzPts val="1200"/>
                        <a:buFont typeface="Times New Roman"/>
                        <a:buChar char="-"/>
                        <a:tabLst>
                          <a:tab pos="26860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Серіктестікті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кеңейту, қосымша қаржылық әсерлерді анықтау бойынша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жүйелі жұмыс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2612441"/>
              </p:ext>
            </p:extLst>
          </p:nvPr>
        </p:nvGraphicFramePr>
        <p:xfrm>
          <a:off x="301332" y="383343"/>
          <a:ext cx="11210730" cy="5342207"/>
        </p:xfrm>
        <a:graphic>
          <a:graphicData uri="http://schemas.openxmlformats.org/drawingml/2006/table">
            <a:tbl>
              <a:tblPr/>
              <a:tblGrid>
                <a:gridCol w="5439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716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7110">
                <a:tc gridSpan="2">
                  <a:txBody>
                    <a:bodyPr/>
                    <a:lstStyle/>
                    <a:p>
                      <a:pPr marL="555625" indent="-90170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Әлеуметтік-психологиялық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тәуекелдер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немесе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адам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факторының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тәуекелдері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69773">
                <a:tc>
                  <a:txBody>
                    <a:bodyPr/>
                    <a:lstStyle/>
                    <a:p>
                      <a:pPr marR="59055" indent="-90170">
                        <a:spcAft>
                          <a:spcPts val="0"/>
                        </a:spcAft>
                        <a:tabLst>
                          <a:tab pos="960120" algn="l"/>
                          <a:tab pos="1134110" algn="l"/>
                          <a:tab pos="1483995" algn="l"/>
                          <a:tab pos="1802765" algn="l"/>
                          <a:tab pos="2806065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--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Жекелеген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педагогтердің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инновациялық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білім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беру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технологияларды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59055" indent="-90170">
                        <a:spcAft>
                          <a:spcPts val="0"/>
                        </a:spcAft>
                        <a:tabLst>
                          <a:tab pos="960120" algn="l"/>
                          <a:tab pos="1134110" algn="l"/>
                          <a:tab pos="1483995" algn="l"/>
                          <a:tab pos="1802765" algn="l"/>
                          <a:tab pos="2806065" algn="l"/>
                        </a:tabLs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енгізу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бойынша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кәсіби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бастамасы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мен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құзыреттілігінің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жеткіліксіздігі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59055" indent="-90170">
                        <a:spcAft>
                          <a:spcPts val="0"/>
                        </a:spcAft>
                        <a:tabLst>
                          <a:tab pos="960120" algn="l"/>
                          <a:tab pos="1134110" algn="l"/>
                          <a:tab pos="1483995" algn="l"/>
                          <a:tab pos="1802765" algn="l"/>
                          <a:tab pos="2806065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жас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мамандардың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мектепте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жұмыс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істеуге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дайын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еместігі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R="59055" indent="-90170">
                        <a:spcAft>
                          <a:spcPts val="0"/>
                        </a:spcAft>
                        <a:tabLst>
                          <a:tab pos="960120" algn="l"/>
                          <a:tab pos="1134110" algn="l"/>
                          <a:tab pos="1483995" algn="l"/>
                          <a:tab pos="1802765" algn="l"/>
                          <a:tab pos="2806065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түрлі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конкурстық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іс-шараларға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қатысу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бастамасының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жеткіліксіздігі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9017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Біліктілікті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арттырудың мекемеішілік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жүйесін жаңарту бойынша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жүйелі жұмыс.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35552">
                <a:tc>
                  <a:txBody>
                    <a:bodyPr/>
                    <a:lstStyle/>
                    <a:p>
                      <a:pPr marR="62865" indent="-90170">
                        <a:spcAft>
                          <a:spcPts val="0"/>
                        </a:spcAft>
                        <a:tabLst>
                          <a:tab pos="238125" algn="l"/>
                        </a:tabLs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4135" indent="-9017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Педагогтерді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инновациялық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процестерге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қосудың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тиімді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мотивациялық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жүйесін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әзірлеу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және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пайдалану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R="64135" indent="-9017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Психологиялық-педагогикалық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және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64135" indent="-90170"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коммуникативтік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құзыреттілігі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жеткіліксіз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педагогтарды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әдістемелік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сүйемелдеу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7110">
                <a:tc gridSpan="2">
                  <a:txBody>
                    <a:bodyPr/>
                    <a:lstStyle/>
                    <a:p>
                      <a:pPr marL="1861185" marR="1859915" indent="-90170"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Ресурстық-технологиялық</a:t>
                      </a: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тәуекелдер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02662">
                <a:tc>
                  <a:txBody>
                    <a:bodyPr/>
                    <a:lstStyle/>
                    <a:p>
                      <a:pPr marR="62865" indent="-9017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Бағдарламаның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бағыттарын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кіші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бағдарламалары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мен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іс-шараларын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іске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асыру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үшін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ресурстық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базаның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толық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5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болмауы</a:t>
                      </a:r>
                      <a:r>
                        <a:rPr lang="ru-RU" sz="1600" spc="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63500" lvl="0" indent="-342900" algn="just">
                        <a:spcAft>
                          <a:spcPts val="0"/>
                        </a:spcAft>
                        <a:buSzPts val="1200"/>
                        <a:buFont typeface="Times New Roman"/>
                        <a:buChar char="-"/>
                        <a:tabLst>
                          <a:tab pos="255905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Бағдарламаның барлық компоненттерін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іске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асыру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үшін ресурстық базаның жеткіліктілігін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жүйелі талдау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63500" lvl="0" indent="-342900" algn="just">
                        <a:spcAft>
                          <a:spcPts val="0"/>
                        </a:spcAft>
                        <a:buSzPts val="1200"/>
                        <a:buFont typeface="Times New Roman"/>
                        <a:buChar char="-"/>
                        <a:tabLst>
                          <a:tab pos="255905" algn="l"/>
                        </a:tabLs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Педагогтердің және бүкіл білім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беру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мекемесінің халықаралық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республикалық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облыстық жобаларға және мүмкіндіктерді кеңейту үшін гранттық қызметке қатысу</a:t>
                      </a:r>
                      <a:r>
                        <a:rPr lang="kk-KZ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ға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marR="63500" lvl="0" indent="-342900" algn="just">
                        <a:spcAft>
                          <a:spcPts val="0"/>
                        </a:spcAft>
                        <a:buSzPts val="1200"/>
                        <a:buFont typeface="Times New Roman"/>
                        <a:buChar char="-"/>
                        <a:tabLst>
                          <a:tab pos="255905" algn="l"/>
                        </a:tabLst>
                      </a:pP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ресурстық базаны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дамыту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35653" cy="709696"/>
          </a:xfrm>
        </p:spPr>
        <p:txBody>
          <a:bodyPr>
            <a:normAutofit/>
          </a:bodyPr>
          <a:lstStyle/>
          <a:p>
            <a:pPr algn="ctr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47075" y="1629878"/>
            <a:ext cx="10515600" cy="454818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Ба</a:t>
            </a: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дарламаны</a:t>
            </a: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негізгі ережелері мен ба</a:t>
            </a: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kk-KZ" sz="1300" b="1" dirty="0" smtClean="0">
                <a:latin typeface="Times New Roman" pitchFamily="18" charset="0"/>
                <a:cs typeface="Times New Roman" pitchFamily="18" charset="0"/>
              </a:rPr>
              <a:t>ыттарын іске асыру:</a:t>
            </a:r>
            <a:endParaRPr lang="en-US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1. Мектептің білім беру процесінің инфрақұрылымы мен ұйымдастырылуы ҚР заңнамасының, Санпин және білім беру процесін ұйымдастыруды реттейтін басқа да нормативтік-құқықтық актілердің талаптарына сәйкес келеді.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2. Жалпы білім беру МЖМБС талаптарына сәйкес кабинеттерді жарақтандыру.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3. Мектептің жергілікті желісіне және Интернет - ресурстарға кемінде 100% оқу кабинеттерінің қолжетімділігі.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4. Педагогтер мен мектеп басшыларының 100% - ы қазіргі заманғы білім беру мазмұны (оның ішінде тиісті білім беру сатыларының МЖМБС) және инновациялық технологиялар бойынша біліктілігін арттырудан және (немесе) кәсіптік қайта даярлаудан өтеді.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5. Педагогтердің кемінде 35% - ы инновациялық білім беру технологиялары бойынша жұмыс істейді.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6. Педагогтердің кемінде 50%-Профессион кәсіби іс-шараларда (семинарларда, ғылыми-практикалық конференцияларда, кәсіби конкурстарда, әдістемелік, психологиялық-педагогикалық басылымдарда, оның ішінде Электрондық басылымдарда және т.б.) өз тәжірибесін ұсыну тәжірибесі бар.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7. Мүмкіндігі шектеулі балаларды алып жүру қызметін ұйымдастыру үшін мамандармен және педагогтармен 100% қамтамасыз ету.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8. Оқытудың барлық сатыларында екінші буынның федералды мемлекеттік білім беру стандартын іске асыру, МЖМБС-ны  іске асыру.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9. Түлектердің 100% - ы жалпы білім беру бағдарламаларын табысты меңгеріп, мемлекеттік қорытынды аттестаттаудан өтеді.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10. Оқушылардың 100% - ы қол жетімді қажеттіліктерді қанағаттандыратын сабақтан тыс жұмыстармен қамтылған.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11. Оқушылардың 100% - ы дене шынықтыру және спортпен шұғылдану үшін қажетті жағдайлармен қамтамасыз етілген.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12. Мектепте инклюзивті білім беруді сәтті жүзеге асыру.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13. Мектеп оқушыларының көпшілігі ғылыми-зерттеу және жобалау жұмыстарына қатысады.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14. Мектепте талантты балаларды қолдау (интеллектуалдық, шығармашылық, дене дамуының түрлі бағыттары бойынша) кіші бағдарламасы жүзеге асырылуда.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kk-KZ" sz="1300" dirty="0" smtClean="0">
                <a:latin typeface="Times New Roman" pitchFamily="18" charset="0"/>
                <a:cs typeface="Times New Roman" pitchFamily="18" charset="0"/>
              </a:rPr>
              <a:t>15. Ата-аналардың (заңды өкілдердің) кемінде 50% - ы мектеппен белсенді өзара іс-қимылдың әртүрлі нысандарына енгізілген (ағымдағы проблемаларды шешуге қатысу, жалпы мектептік іс-шараларға қатысу және т.б. арқылы).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118681" y="369651"/>
            <a:ext cx="10529368" cy="113559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 іске асырудан күтілетін нәтижелер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66799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691662" y="1201616"/>
            <a:ext cx="9956800" cy="4873752"/>
          </a:xfrm>
        </p:spPr>
        <p:txBody>
          <a:bodyPr>
            <a:normAutofit fontScale="62500" lnSpcReduction="20000"/>
          </a:bodyPr>
          <a:lstStyle/>
          <a:p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1."Білім Туралы" Қазақстан Республикасының Заңы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2."Қазақстан Республикасындағы тіл туралы" Қазақстан Республикасының Заңы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3. Қазақстан Республикасының мектепке дейінгі, орта, техникалық және кәсіптік білім беруді дамытудың 2023–2029 жылдарға арналған тұжырымдамасын бекіту туралы, Қазақстан Республикасы Үкіметінің 2023 жылғы 28 наурыздағы № 249 қаулысы.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. Қазақстан Республикасы Білім және ғылым министрінің 2020 жылғы 6 сәуірдегі № 130 бұйрығы</a:t>
            </a:r>
            <a:r>
              <a:rPr lang="kk-KZ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«Мектепке дейінгі тәрбие мен оқыту, орта, арнайы, қосымша, техникалық және кәсіптік, орта білімнен кейінгі білім беру педагогтері үшін міндетті құжаттардың тізбесін және олардың нысандарын бекіту туралы»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kk-KZ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Қазақстан Республикасы Оқу-ағарту министрінің 2023 жылғы 28 тамыздағы № 273 бұйрығы</a:t>
            </a:r>
            <a:r>
              <a:rPr lang="kk-KZ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«Мектепке дейінгі, орта, техникалық және кәсіптік, орта білімнен кейінгі білім беру ұйымдарын дамыту бағдарламасының құрылымын және оны әзірлеу қағидаларын бекіту туралы»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kk-KZ" sz="3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Солтүстік Қазақстан  облысы  әкімдігінің білім басқармасы» КММ «Шал ақын ауданы білім бөлімі» КММ  «Ақсу негізгі мектебі"</a:t>
            </a:r>
            <a:r>
              <a:rPr lang="kk-KZ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КММ-нің жарғысы.2020 жылғы 30 желтоқсан 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674931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Бағдарламалар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Семей, НАЗАРЛАРЫҢЫЗҒА РАХМЕТ! - ppt 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12745329" cy="7169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99145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Бағдарламаның негізгі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4769" y="2350476"/>
            <a:ext cx="9956800" cy="247943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Жаңа формацияның педагогикалық контингентін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оқуға және өзін-өзі жетілдіруге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ынталандырылған оқушы ортасын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қалыптастыруға, оқушылар, мұғалімдер, ата-аналар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жұртшылық арасында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берік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орнатуға ықпал ететін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ортасын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дамытудың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факторлары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жолдарын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877" y="0"/>
            <a:ext cx="9956800" cy="663208"/>
          </a:xfrm>
        </p:spPr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Бағдарламаның </a:t>
            </a:r>
            <a:r>
              <a:rPr lang="kk-KZ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міндеттері: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68214" y="674077"/>
            <a:ext cx="9956800" cy="5867400"/>
          </a:xfrm>
        </p:spPr>
        <p:txBody>
          <a:bodyPr>
            <a:noAutofit/>
          </a:bodyPr>
          <a:lstStyle/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b="1" u="sng" dirty="0" smtClean="0">
                <a:latin typeface="Times New Roman"/>
                <a:ea typeface="Calibri"/>
                <a:cs typeface="Times New Roman"/>
              </a:rPr>
              <a:t>Білім беру мазмұны саласында:</a:t>
            </a:r>
            <a:r>
              <a:rPr lang="kk-KZ" sz="125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*вариативті білім беру бағдарламаларын дамыту арқылы білім беру процесін әртараптандыру;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*оқыту мен тәрбиелеуде сабақтастықты қамтамасыз ету;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білім алушылардың білім беру және шығармашылық сұранысын барынша қанағаттандыру үшін жағдай жасау;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тәрбие жұмысы жүйесін жетілдіру;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• оқушының танымдық белсенділігін, зияткерлік қабілеттерін, өзін-өзі тәрбиелеу дағдыларын дамыту, оқушының өзін-өзі толық жүзеге асыруына жағдай жасау;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табысқа жету мотивациясын арттыру, әлеуметтік бейімделу деңгейін және өзара әрекеттесу мәдениетін арттыру;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оқушының әлеуметтік мәселелерді шешу қабілетін қалыптастыру, оқушының оң "Өзіндік тұжырымдамасын" қалыптастыру және бекіту.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b="1" u="sng" dirty="0" smtClean="0">
                <a:latin typeface="Times New Roman"/>
                <a:ea typeface="Calibri"/>
                <a:cs typeface="Times New Roman"/>
              </a:rPr>
              <a:t>Денсаулықты сақтау саласында:</a:t>
            </a:r>
            <a:r>
              <a:rPr lang="kk-KZ" sz="125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оқу-тәрбие процесіне Денсаулық сақтау технологияларын енгізу;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білім алушыларда салауатты өмір салты дағдыларының қажеттілігін қалыптастыру.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b="1" u="sng" dirty="0" smtClean="0">
                <a:latin typeface="Times New Roman"/>
                <a:ea typeface="Calibri"/>
                <a:cs typeface="Times New Roman"/>
              </a:rPr>
              <a:t>Кадр саясаты саласында:</a:t>
            </a:r>
            <a:r>
              <a:rPr lang="kk-KZ" sz="125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инновациялық қызметті жалғастыруға педагогикалық ұжымның уәждемесін қалыптастыру;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педагогтердің кәсіби шеберлігін арттырудың жаңа формалары мен жолдарын іздеу;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Ақпараттық технологиялар саласындағы мектеп қызметкерлерінің барлық санаттарының біліктілігін арттыру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b="1" u="sng" dirty="0" smtClean="0">
                <a:latin typeface="Times New Roman"/>
                <a:ea typeface="Calibri"/>
                <a:cs typeface="Times New Roman"/>
              </a:rPr>
              <a:t>Білім беру жүйесін басқару саласында:</a:t>
            </a:r>
            <a:r>
              <a:rPr lang="kk-KZ" sz="125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білім беру ұйымының жұмыс істеуі мен дамуының әдістемелік базасын құру бойынша жұмысты ұйымдастыру (мектепті дамыту бағдарламаларын, кешенді нысаналы бағдарламаларды, мектеп ережелерін әзірлеу), Оқу-тәрбие процесін, оң педагогикалық тәжірибені, инновацияларды бағдарламалық, әдістемелік және ғылыми қамтамасыз етуді енгізу және тарату үшін жағдайлар жасау; жаңа білім беру контентін және оқытуды енгізуді дидактикалық және педагогикалық қамтамасыз ету; әдістемелік қолдау</a:t>
            </a:r>
            <a:r>
              <a:rPr lang="kk-KZ" sz="1250" b="1" u="sng" dirty="0" smtClean="0">
                <a:latin typeface="Times New Roman"/>
                <a:ea typeface="Calibri"/>
                <a:cs typeface="Times New Roman"/>
              </a:rPr>
              <a:t>;</a:t>
            </a:r>
            <a:r>
              <a:rPr lang="kk-KZ" sz="1250" dirty="0" smtClean="0">
                <a:latin typeface="Times New Roman"/>
                <a:ea typeface="Calibri"/>
                <a:cs typeface="Times New Roman"/>
              </a:rPr>
              <a:t> психологиялық, диагностикалық, ақпараттық-талдамалық) одан әрі дамыту және жетілдіру;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пән мұғалімдерінің әдістемелік бірлестіктері жұмысының тиімділігін арттыру;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психологиялық-педагогикалық мониторинг жүйесін құру;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жеке тұлғаны тәрбиелеудегі білім берудің рөлін арттыру;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білім беру процесіне қатысушылардың әлеуметтік қорғалуын қамтамасыз ету.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b="1" u="sng" dirty="0" smtClean="0">
                <a:latin typeface="Times New Roman"/>
                <a:ea typeface="Calibri"/>
                <a:cs typeface="Times New Roman"/>
              </a:rPr>
              <a:t>Қаржылық және материалдық-техникалық қамтамасыз ету саласында:</a:t>
            </a:r>
            <a:r>
              <a:rPr lang="kk-KZ" sz="125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қаржы қаражатының қозғалысын жоспарлау және бақылау тетігін пысықтау;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қосымша қаржыландыру көздерін тарту (бюджеттен тыс қаражат, демеушілік); </a:t>
            </a:r>
            <a:endParaRPr lang="ru-RU" sz="1250" dirty="0" smtClean="0">
              <a:latin typeface="Calibri"/>
              <a:ea typeface="Calibri"/>
              <a:cs typeface="Times New Roman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1250" dirty="0" smtClean="0">
                <a:latin typeface="Times New Roman"/>
                <a:ea typeface="Calibri"/>
                <a:cs typeface="Times New Roman"/>
              </a:rPr>
              <a:t>* білім беру мекемесінің қажеттіліктерін іске асыру мақсатында материалдық-техникалық базаны нығайту </a:t>
            </a:r>
            <a:endParaRPr lang="ru-RU" sz="12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3692" y="239468"/>
            <a:ext cx="9956800" cy="581147"/>
          </a:xfrm>
        </p:spPr>
        <p:txBody>
          <a:bodyPr/>
          <a:lstStyle/>
          <a:p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Бағдарламаны іске асыру мерзімдері мен кезеңдері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067169" y="2004646"/>
          <a:ext cx="7721600" cy="4157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68768" y="983958"/>
            <a:ext cx="75379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2023-2028 жылдарына арналған бағдарламаны іске асыру мерзімдері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703384" y="697524"/>
          <a:ext cx="10011508" cy="1459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одержимое 4"/>
          <p:cNvGraphicFramePr>
            <a:graphicFrameLocks/>
          </p:cNvGraphicFramePr>
          <p:nvPr/>
        </p:nvGraphicFramePr>
        <p:xfrm>
          <a:off x="715106" y="2209801"/>
          <a:ext cx="9999785" cy="135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Содержимое 4"/>
          <p:cNvGraphicFramePr>
            <a:graphicFrameLocks/>
          </p:cNvGraphicFramePr>
          <p:nvPr/>
        </p:nvGraphicFramePr>
        <p:xfrm>
          <a:off x="679938" y="3628293"/>
          <a:ext cx="10034953" cy="1459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773722" y="732693"/>
          <a:ext cx="10328032" cy="4919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8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9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8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346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5031">
                <a:tc gridSpan="4">
                  <a:txBody>
                    <a:bodyPr/>
                    <a:lstStyle/>
                    <a:p>
                      <a:pPr algn="ctr"/>
                      <a:r>
                        <a:rPr kumimoji="0" lang="kk-KZ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 алушылардың саны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5031">
                <a:tc rowSpan="2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fontAlgn="base" hangingPunct="0"/>
                      <a:r>
                        <a:rPr kumimoji="0" lang="kk-KZ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Жалпы білім беретін мектеп </a:t>
                      </a:r>
                      <a:r>
                        <a:rPr kumimoji="0"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(1-9 сынып)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503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kumimoji="0"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2020- 2021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ase" hangingPunct="0"/>
                      <a:r>
                        <a:rPr kumimoji="0"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2021-2022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k-KZ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2022-2023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2015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Жалпы 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сынып саны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2015">
                <a:tc>
                  <a:txBody>
                    <a:bodyPr/>
                    <a:lstStyle/>
                    <a:p>
                      <a:pPr indent="-90170"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Жалпы 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сынып комплект саны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2015">
                <a:tc>
                  <a:txBody>
                    <a:bodyPr/>
                    <a:lstStyle/>
                    <a:p>
                      <a:pPr indent="-90170" algn="just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Білім </a:t>
                      </a: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алушылардың жалпы саны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 fontAlgn="base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2015">
                <a:tc>
                  <a:txBody>
                    <a:bodyPr/>
                    <a:lstStyle/>
                    <a:p>
                      <a:pPr marL="0" marR="0" indent="-90170" algn="just" defTabSz="914400" rtl="0" eaLnBrk="1" fontAlgn="base" latinLnBrk="0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Үздіктер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spcAft>
                          <a:spcPts val="0"/>
                        </a:spcAft>
                      </a:pPr>
                      <a:r>
                        <a:rPr lang="kk-KZ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spcAft>
                          <a:spcPts val="0"/>
                        </a:spcAft>
                      </a:pPr>
                      <a:r>
                        <a:rPr lang="kk-KZ" sz="20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spcAft>
                          <a:spcPts val="0"/>
                        </a:spcAft>
                      </a:pPr>
                      <a:r>
                        <a:rPr lang="kk-KZ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2015">
                <a:tc>
                  <a:txBody>
                    <a:bodyPr/>
                    <a:lstStyle/>
                    <a:p>
                      <a:pPr marL="0" marR="0" indent="-90170" algn="just" defTabSz="914400" rtl="0" eaLnBrk="1" fontAlgn="base" latinLnBrk="0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Екпінділер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spcAft>
                          <a:spcPts val="0"/>
                        </a:spcAft>
                      </a:pPr>
                      <a:r>
                        <a:rPr lang="kk-KZ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2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spcAft>
                          <a:spcPts val="0"/>
                        </a:spcAft>
                      </a:pPr>
                      <a:r>
                        <a:rPr lang="kk-KZ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</a:t>
                      </a:r>
                      <a:endParaRPr lang="ru-RU" sz="2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spcAft>
                          <a:spcPts val="0"/>
                        </a:spcAft>
                      </a:pPr>
                      <a:r>
                        <a:rPr lang="kk-KZ" sz="20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</a:t>
                      </a:r>
                      <a:endParaRPr lang="ru-RU" sz="20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2015">
                <a:tc>
                  <a:txBody>
                    <a:bodyPr/>
                    <a:lstStyle/>
                    <a:p>
                      <a:pPr marL="0" marR="0" indent="-90170" algn="just" defTabSz="914400" rtl="0" eaLnBrk="1" fontAlgn="base" latinLnBrk="0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Оқу сапасы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63,64</a:t>
                      </a: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61,76</a:t>
                      </a: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63,41</a:t>
                      </a:r>
                      <a:r>
                        <a:rPr lang="en-US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2015">
                <a:tc>
                  <a:txBody>
                    <a:bodyPr/>
                    <a:lstStyle/>
                    <a:p>
                      <a:pPr marL="0" marR="0" indent="-90170" algn="just" defTabSz="914400" rtl="0" eaLnBrk="1" fontAlgn="base" latinLnBrk="0" hangingPunc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Үздік аттестат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305" marR="2730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-9017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2021-2023 оқу жылындағы оқушылар жетістіктерінің салыстырмалы мониторингісі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09600" y="1600197"/>
          <a:ext cx="10574215" cy="3525927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439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420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926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82727">
                <a:tc rowSpan="2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Байқаулар, олимпиадалар және т.б. атаулары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Жүлделі орындар мен жеңімпаздар саны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348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2021-2022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2022-2023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3485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Аудандық деңгей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3485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Облыстық деңгей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3485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Республикалық деңгей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3485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Халықаралық деңгей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3485"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121 (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87қашықтық)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113 (</a:t>
                      </a:r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31қашықтық)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1083</TotalTime>
  <Words>3753</Words>
  <Application>Microsoft Office PowerPoint</Application>
  <PresentationFormat>Произвольный</PresentationFormat>
  <Paragraphs>801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Эркер</vt:lpstr>
      <vt:lpstr>          «СОЛТҮСТІК ҚАЗАҚСТАН ОБЛЫСЫ ӘКІМДІГІНІҢ БІЛІМ БАСҚАРМАСЫ» КОММУНАЛДЫҚ МЕМЛЕКЕТТІК МЕКЕМЕСІНІҢ «ШАЛ АҚЫН АУДАНЫНЫҢ БІЛІМ БӨЛІМІ» КОММУНАЛДЫҚ МЕМЛЕКЕТТІК МЕКЕМЕСІ «АҚСУ НЕГІЗГІ МЕКТЕБІ» КОММУНАЛДЫҚ МЕМЛЕКЕТТІК МЕКЕМЕСІ     2023-2028 жылдарға арналған  даму бағдарламасы </vt:lpstr>
      <vt:lpstr>«Ақсу негізгі мектебі» КММ-нің төлқұжаты</vt:lpstr>
      <vt:lpstr>Бағдарламалар</vt:lpstr>
      <vt:lpstr>Бағдарламаның негізгі мақсаты:</vt:lpstr>
      <vt:lpstr>Бағдарламаның міндеттері:</vt:lpstr>
      <vt:lpstr>Бағдарламаны іске асыру мерзімдері мен кезеңдері</vt:lpstr>
      <vt:lpstr>Слайд 7</vt:lpstr>
      <vt:lpstr>Слайд 8</vt:lpstr>
      <vt:lpstr>2021-2023 оқу жылындағы оқушылар жетістіктерінің салыстырмалы мониторингісі</vt:lpstr>
      <vt:lpstr>Swot талдау</vt:lpstr>
      <vt:lpstr>Swot талдау</vt:lpstr>
      <vt:lpstr>Swot талдау</vt:lpstr>
      <vt:lpstr>Swot талдау</vt:lpstr>
      <vt:lpstr>Swot талдау</vt:lpstr>
      <vt:lpstr>Swot талдау</vt:lpstr>
      <vt:lpstr>Swot талдау</vt:lpstr>
      <vt:lpstr>Swot талдау</vt:lpstr>
      <vt:lpstr>Білім беру процесінің мазмұнына қанағаттану дәрежесін зерделеу үшін ата-аналар мен білім алушыларға сауалнама жүргізу</vt:lpstr>
      <vt:lpstr>Білім берудің жоғары сапасын қамтамасыз ететін жүйелі дамып келе жатқан білім беру ортасын құру. Мақсаты:Жұмыс тәжірибесін, жетістіктері мен даму проблемаларын талдау миссияны тұжырымдауға мүмкіндік береді. Мектептің мақсаты: Инновациялық әдіс-тәсілдер мен оқу ресурстарын қамтитын құзіреттілігі дамыған білім берудің жайлы ортасын құру. </vt:lpstr>
      <vt:lpstr>Миссияның міндеттері:</vt:lpstr>
      <vt:lpstr>Мектептің даму бағыттары </vt:lpstr>
      <vt:lpstr>Индикатор және күтілетін нәтижелер</vt:lpstr>
      <vt:lpstr>Слайд 23</vt:lpstr>
      <vt:lpstr>Слайд 24</vt:lpstr>
      <vt:lpstr>Слайд 25</vt:lpstr>
      <vt:lpstr>Слайд 26</vt:lpstr>
      <vt:lpstr>Даму бағдарламасын іске асыру жөніндегі қызмет барысында тәуекелдер мен белгісіздіктерге жол беріледі</vt:lpstr>
      <vt:lpstr>Слайд 28</vt:lpstr>
      <vt:lpstr>Слайд 29</vt:lpstr>
      <vt:lpstr>Слайд 30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«СОЛТҮСТІК ҚАЗАҚСТАН ОБЛЫСЫ ӘКІМДІГІНІҢ БІЛІМ БАСҚАРМАСЫ» КОММУНАЛДЫҚ МЕМЛЕКЕТТІК МЕКЕМЕСІНІҢ «ШАЛ АҚЫН АУДАНЫНЫҢ БІЛІМ БӨЛІМІ» КОММУНАЛДЫҚ МЕМЛЕКЕТТІК МЕКЕМЕСІ «БІРЛІК НЕГІЗГІ МЕКТЕБІ» КОММУНАЛДЫҚ МЕМЛЕКЕТТІК МЕКЕМЕСІ</dc:title>
  <dc:creator>AsusVivobook</dc:creator>
  <cp:lastModifiedBy>School-2</cp:lastModifiedBy>
  <cp:revision>73</cp:revision>
  <dcterms:created xsi:type="dcterms:W3CDTF">2024-02-08T10:24:09Z</dcterms:created>
  <dcterms:modified xsi:type="dcterms:W3CDTF">2024-02-16T10:54:10Z</dcterms:modified>
</cp:coreProperties>
</file>